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80" r:id="rId2"/>
  </p:sldMasterIdLst>
  <p:notesMasterIdLst>
    <p:notesMasterId r:id="rId84"/>
  </p:notesMasterIdLst>
  <p:sldIdLst>
    <p:sldId id="325" r:id="rId3"/>
    <p:sldId id="512" r:id="rId4"/>
    <p:sldId id="460" r:id="rId5"/>
    <p:sldId id="470" r:id="rId6"/>
    <p:sldId id="461" r:id="rId7"/>
    <p:sldId id="471" r:id="rId8"/>
    <p:sldId id="462" r:id="rId9"/>
    <p:sldId id="472" r:id="rId10"/>
    <p:sldId id="463" r:id="rId11"/>
    <p:sldId id="464" r:id="rId12"/>
    <p:sldId id="465" r:id="rId13"/>
    <p:sldId id="326" r:id="rId14"/>
    <p:sldId id="361" r:id="rId15"/>
    <p:sldId id="390" r:id="rId16"/>
    <p:sldId id="367" r:id="rId17"/>
    <p:sldId id="336" r:id="rId18"/>
    <p:sldId id="335" r:id="rId19"/>
    <p:sldId id="395" r:id="rId20"/>
    <p:sldId id="337" r:id="rId21"/>
    <p:sldId id="473" r:id="rId22"/>
    <p:sldId id="474" r:id="rId23"/>
    <p:sldId id="475" r:id="rId24"/>
    <p:sldId id="476" r:id="rId25"/>
    <p:sldId id="477" r:id="rId26"/>
    <p:sldId id="480" r:id="rId27"/>
    <p:sldId id="510" r:id="rId28"/>
    <p:sldId id="417" r:id="rId29"/>
    <p:sldId id="369" r:id="rId30"/>
    <p:sldId id="370" r:id="rId31"/>
    <p:sldId id="371" r:id="rId32"/>
    <p:sldId id="418" r:id="rId33"/>
    <p:sldId id="372" r:id="rId34"/>
    <p:sldId id="373" r:id="rId35"/>
    <p:sldId id="375" r:id="rId36"/>
    <p:sldId id="368" r:id="rId37"/>
    <p:sldId id="467" r:id="rId38"/>
    <p:sldId id="468" r:id="rId39"/>
    <p:sldId id="485" r:id="rId40"/>
    <p:sldId id="513" r:id="rId41"/>
    <p:sldId id="499" r:id="rId42"/>
    <p:sldId id="506" r:id="rId43"/>
    <p:sldId id="489" r:id="rId44"/>
    <p:sldId id="514" r:id="rId45"/>
    <p:sldId id="488" r:id="rId46"/>
    <p:sldId id="500" r:id="rId47"/>
    <p:sldId id="490" r:id="rId48"/>
    <p:sldId id="501" r:id="rId49"/>
    <p:sldId id="505" r:id="rId50"/>
    <p:sldId id="493" r:id="rId51"/>
    <p:sldId id="494" r:id="rId52"/>
    <p:sldId id="484" r:id="rId53"/>
    <p:sldId id="374" r:id="rId54"/>
    <p:sldId id="346" r:id="rId55"/>
    <p:sldId id="419" r:id="rId56"/>
    <p:sldId id="347" r:id="rId57"/>
    <p:sldId id="376" r:id="rId58"/>
    <p:sldId id="378" r:id="rId59"/>
    <p:sldId id="379" r:id="rId60"/>
    <p:sldId id="381" r:id="rId61"/>
    <p:sldId id="497" r:id="rId62"/>
    <p:sldId id="498" r:id="rId63"/>
    <p:sldId id="383" r:id="rId64"/>
    <p:sldId id="356" r:id="rId65"/>
    <p:sldId id="357" r:id="rId66"/>
    <p:sldId id="509" r:id="rId67"/>
    <p:sldId id="426" r:id="rId68"/>
    <p:sldId id="507" r:id="rId69"/>
    <p:sldId id="508" r:id="rId70"/>
    <p:sldId id="469" r:id="rId71"/>
    <p:sldId id="352" r:id="rId72"/>
    <p:sldId id="353" r:id="rId73"/>
    <p:sldId id="354" r:id="rId74"/>
    <p:sldId id="362" r:id="rId75"/>
    <p:sldId id="447" r:id="rId76"/>
    <p:sldId id="448" r:id="rId77"/>
    <p:sldId id="443" r:id="rId78"/>
    <p:sldId id="444" r:id="rId79"/>
    <p:sldId id="445" r:id="rId80"/>
    <p:sldId id="333" r:id="rId81"/>
    <p:sldId id="334" r:id="rId82"/>
    <p:sldId id="385" r:id="rId83"/>
  </p:sldIdLst>
  <p:sldSz cx="9144000" cy="6858000" type="screen4x3"/>
  <p:notesSz cx="6858000" cy="9144000"/>
  <p:embeddedFontLst>
    <p:embeddedFont>
      <p:font typeface="B Yekan" panose="00000400000000000000" pitchFamily="2" charset="-78"/>
      <p:regular r:id="rId85"/>
    </p:embeddedFont>
    <p:embeddedFont>
      <p:font typeface="Nirmala UI" panose="020B0502040204020203" pitchFamily="34" charset="0"/>
      <p:regular r:id="rId86"/>
      <p:bold r:id="rId87"/>
    </p:embeddedFont>
    <p:embeddedFont>
      <p:font typeface="Palatino" panose="020B0604020202020204" charset="0"/>
      <p:regular r:id="rId88"/>
      <p:bold r:id="rId89"/>
      <p:boldItalic r:id="rId90"/>
    </p:embeddedFont>
    <p:embeddedFont>
      <p:font typeface="Tw Cen MT Condensed" panose="020B0606020104020203" pitchFamily="34" charset="0"/>
      <p:regular r:id="rId91"/>
      <p:bold r:id="rId92"/>
    </p:embeddedFont>
    <p:embeddedFont>
      <p:font typeface="w_Yekan" panose="02000500000000020004" pitchFamily="2" charset="-78"/>
      <p:regular r:id="rId93"/>
      <p:bold r:id="rId94"/>
      <p:italic r:id="rId95"/>
    </p:embeddedFont>
  </p:embeddedFontLst>
  <p:defaultTextStyle>
    <a:defPPr>
      <a:defRPr lang="en-US"/>
    </a:defPPr>
    <a:lvl1pPr marL="0" algn="l" defTabSz="914300" rtl="0" eaLnBrk="1" latinLnBrk="0" hangingPunct="1">
      <a:defRPr sz="1800" kern="1200">
        <a:solidFill>
          <a:schemeClr val="tx1"/>
        </a:solidFill>
        <a:latin typeface="+mn-lt"/>
        <a:ea typeface="+mn-ea"/>
        <a:cs typeface="+mn-cs"/>
      </a:defRPr>
    </a:lvl1pPr>
    <a:lvl2pPr marL="457150" algn="l" defTabSz="914300" rtl="0" eaLnBrk="1" latinLnBrk="0" hangingPunct="1">
      <a:defRPr sz="1800" kern="1200">
        <a:solidFill>
          <a:schemeClr val="tx1"/>
        </a:solidFill>
        <a:latin typeface="+mn-lt"/>
        <a:ea typeface="+mn-ea"/>
        <a:cs typeface="+mn-cs"/>
      </a:defRPr>
    </a:lvl2pPr>
    <a:lvl3pPr marL="914300" algn="l" defTabSz="914300" rtl="0" eaLnBrk="1" latinLnBrk="0" hangingPunct="1">
      <a:defRPr sz="1800" kern="1200">
        <a:solidFill>
          <a:schemeClr val="tx1"/>
        </a:solidFill>
        <a:latin typeface="+mn-lt"/>
        <a:ea typeface="+mn-ea"/>
        <a:cs typeface="+mn-cs"/>
      </a:defRPr>
    </a:lvl3pPr>
    <a:lvl4pPr marL="1371451" algn="l" defTabSz="914300" rtl="0" eaLnBrk="1" latinLnBrk="0" hangingPunct="1">
      <a:defRPr sz="1800" kern="1200">
        <a:solidFill>
          <a:schemeClr val="tx1"/>
        </a:solidFill>
        <a:latin typeface="+mn-lt"/>
        <a:ea typeface="+mn-ea"/>
        <a:cs typeface="+mn-cs"/>
      </a:defRPr>
    </a:lvl4pPr>
    <a:lvl5pPr marL="1828601" algn="l" defTabSz="914300" rtl="0" eaLnBrk="1" latinLnBrk="0" hangingPunct="1">
      <a:defRPr sz="1800" kern="1200">
        <a:solidFill>
          <a:schemeClr val="tx1"/>
        </a:solidFill>
        <a:latin typeface="+mn-lt"/>
        <a:ea typeface="+mn-ea"/>
        <a:cs typeface="+mn-cs"/>
      </a:defRPr>
    </a:lvl5pPr>
    <a:lvl6pPr marL="2285751" algn="l" defTabSz="914300" rtl="0" eaLnBrk="1" latinLnBrk="0" hangingPunct="1">
      <a:defRPr sz="1800" kern="1200">
        <a:solidFill>
          <a:schemeClr val="tx1"/>
        </a:solidFill>
        <a:latin typeface="+mn-lt"/>
        <a:ea typeface="+mn-ea"/>
        <a:cs typeface="+mn-cs"/>
      </a:defRPr>
    </a:lvl6pPr>
    <a:lvl7pPr marL="2742901" algn="l" defTabSz="914300" rtl="0" eaLnBrk="1" latinLnBrk="0" hangingPunct="1">
      <a:defRPr sz="1800" kern="1200">
        <a:solidFill>
          <a:schemeClr val="tx1"/>
        </a:solidFill>
        <a:latin typeface="+mn-lt"/>
        <a:ea typeface="+mn-ea"/>
        <a:cs typeface="+mn-cs"/>
      </a:defRPr>
    </a:lvl7pPr>
    <a:lvl8pPr marL="3200052" algn="l" defTabSz="914300" rtl="0" eaLnBrk="1" latinLnBrk="0" hangingPunct="1">
      <a:defRPr sz="1800" kern="1200">
        <a:solidFill>
          <a:schemeClr val="tx1"/>
        </a:solidFill>
        <a:latin typeface="+mn-lt"/>
        <a:ea typeface="+mn-ea"/>
        <a:cs typeface="+mn-cs"/>
      </a:defRPr>
    </a:lvl8pPr>
    <a:lvl9pPr marL="3657203" algn="l" defTabSz="9143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80" userDrawn="1">
          <p15:clr>
            <a:srgbClr val="A4A3A4"/>
          </p15:clr>
        </p15:guide>
        <p15:guide id="2" pos="4656" userDrawn="1">
          <p15:clr>
            <a:srgbClr val="A4A3A4"/>
          </p15:clr>
        </p15:guide>
        <p15:guide id="3" pos="240" userDrawn="1">
          <p15:clr>
            <a:srgbClr val="A4A3A4"/>
          </p15:clr>
        </p15:guide>
        <p15:guide id="4" pos="624" userDrawn="1">
          <p15:clr>
            <a:srgbClr val="A4A3A4"/>
          </p15:clr>
        </p15:guide>
        <p15:guide id="5" pos="2160" userDrawn="1">
          <p15:clr>
            <a:srgbClr val="A4A3A4"/>
          </p15:clr>
        </p15:guide>
        <p15:guide id="6" pos="4272" userDrawn="1">
          <p15:clr>
            <a:srgbClr val="A4A3A4"/>
          </p15:clr>
        </p15:guide>
        <p15:guide id="7" pos="1056" userDrawn="1">
          <p15:clr>
            <a:srgbClr val="A4A3A4"/>
          </p15:clr>
        </p15:guide>
        <p15:guide id="8" pos="2544" userDrawn="1">
          <p15:clr>
            <a:srgbClr val="A4A3A4"/>
          </p15:clr>
        </p15:guide>
        <p15:guide id="9" orient="horz" pos="816" userDrawn="1">
          <p15:clr>
            <a:srgbClr val="A4A3A4"/>
          </p15:clr>
        </p15:guide>
        <p15:guide id="10" pos="2400" userDrawn="1">
          <p15:clr>
            <a:srgbClr val="A4A3A4"/>
          </p15:clr>
        </p15:guide>
        <p15:guide id="11" pos="38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C5D0"/>
    <a:srgbClr val="56C6D1"/>
    <a:srgbClr val="4BC1AD"/>
    <a:srgbClr val="C1E9E2"/>
    <a:srgbClr val="E0F4F1"/>
    <a:srgbClr val="87D5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73" autoAdjust="0"/>
    <p:restoredTop sz="94660"/>
  </p:normalViewPr>
  <p:slideViewPr>
    <p:cSldViewPr>
      <p:cViewPr varScale="1">
        <p:scale>
          <a:sx n="61" d="100"/>
          <a:sy n="61" d="100"/>
        </p:scale>
        <p:origin x="1356" y="66"/>
      </p:cViewPr>
      <p:guideLst>
        <p:guide orient="horz" pos="480"/>
        <p:guide pos="4656"/>
        <p:guide pos="240"/>
        <p:guide pos="624"/>
        <p:guide pos="2160"/>
        <p:guide pos="4272"/>
        <p:guide pos="1056"/>
        <p:guide pos="2544"/>
        <p:guide orient="horz" pos="816"/>
        <p:guide pos="2400"/>
        <p:guide pos="38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notesMaster" Target="notesMasters/notesMaster1.xml"/><Relationship Id="rId89" Type="http://schemas.openxmlformats.org/officeDocument/2006/relationships/font" Target="fonts/font5.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font" Target="fonts/font6.fntdata"/><Relationship Id="rId95" Type="http://schemas.openxmlformats.org/officeDocument/2006/relationships/font" Target="fonts/font11.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font" Target="fonts/font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font" Target="fonts/font4.fntdata"/><Relationship Id="rId91" Type="http://schemas.openxmlformats.org/officeDocument/2006/relationships/font" Target="fonts/font7.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font" Target="fonts/font2.fntdata"/><Relationship Id="rId94" Type="http://schemas.openxmlformats.org/officeDocument/2006/relationships/font" Target="fonts/font10.fntdata"/><Relationship Id="rId9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8.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font" Target="fonts/font3.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font" Target="fonts/font9.fntdata"/><Relationship Id="rId98"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oleObject" Target="file:///C:\Users\sa.tavakoli\Desktop\&#1662;&#1585;&#1587;&#1606;&#1604;%20-%20&#1605;&#1583;&#1585;&#1705;.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sa.tavakoli\Desktop\&#1662;&#1585;&#1587;&#1606;&#1604;%20-%20&#1605;&#1583;&#1585;&#1705;.xlsx"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pieChart>
        <c:varyColors val="1"/>
        <c:dLbls>
          <c:showLegendKey val="0"/>
          <c:showVal val="0"/>
          <c:showCatName val="1"/>
          <c:showSerName val="0"/>
          <c:showPercent val="1"/>
          <c:showBubbleSize val="0"/>
          <c:showLeaderLines val="0"/>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pieChart>
        <c:varyColors val="1"/>
        <c:dLbls>
          <c:showLegendKey val="0"/>
          <c:showVal val="0"/>
          <c:showCatName val="1"/>
          <c:showSerName val="0"/>
          <c:showPercent val="1"/>
          <c:showBubbleSize val="0"/>
          <c:showLeaderLines val="0"/>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pieChart>
        <c:varyColors val="1"/>
        <c:ser>
          <c:idx val="0"/>
          <c:order val="0"/>
          <c:dLbls>
            <c:dLbl>
              <c:idx val="0"/>
              <c:layout>
                <c:manualLayout>
                  <c:x val="0.21678550597841936"/>
                  <c:y val="4.9382716049382748E-2"/>
                </c:manualLayout>
              </c:layout>
              <c:tx>
                <c:rich>
                  <a:bodyPr/>
                  <a:lstStyle/>
                  <a:p>
                    <a:pPr algn="ctr" rtl="1">
                      <a:defRPr lang="en-US" sz="1200" b="1" i="0" u="none" strike="noStrike" kern="1200" baseline="0">
                        <a:solidFill>
                          <a:schemeClr val="tx1"/>
                        </a:solidFill>
                        <a:latin typeface="+mn-lt"/>
                        <a:ea typeface="+mn-ea"/>
                        <a:cs typeface="B Nazanin" pitchFamily="2" charset="-78"/>
                      </a:defRPr>
                    </a:pPr>
                    <a:r>
                      <a:rPr lang="fa-IR" sz="1200" b="1" i="0" u="none" strike="noStrike" kern="1200" baseline="0" dirty="0">
                        <a:solidFill>
                          <a:schemeClr val="bg1">
                            <a:lumMod val="50000"/>
                          </a:schemeClr>
                        </a:solidFill>
                        <a:latin typeface="+mn-lt"/>
                        <a:ea typeface="+mn-ea"/>
                        <a:cs typeface="B Nazanin" pitchFamily="2" charset="-78"/>
                      </a:rPr>
                      <a:t>فوق ليسانس و دکتری 13%</a:t>
                    </a:r>
                    <a:endParaRPr lang="fa-IR" sz="1200" dirty="0">
                      <a:solidFill>
                        <a:schemeClr val="bg1">
                          <a:lumMod val="50000"/>
                        </a:schemeClr>
                      </a:solidFill>
                    </a:endParaRPr>
                  </a:p>
                </c:rich>
              </c:tx>
              <c:spPr/>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0-3EAE-479F-9001-5E467C185F24}"/>
                </c:ext>
              </c:extLst>
            </c:dLbl>
            <c:dLbl>
              <c:idx val="1"/>
              <c:layout>
                <c:manualLayout>
                  <c:x val="-0.18495728978140066"/>
                  <c:y val="0.11189518574018208"/>
                </c:manualLayout>
              </c:layout>
              <c:tx>
                <c:rich>
                  <a:bodyPr/>
                  <a:lstStyle/>
                  <a:p>
                    <a:r>
                      <a:rPr lang="fa-IR" sz="1200" b="1" i="0" u="none" strike="noStrike" kern="1200" baseline="0" dirty="0">
                        <a:solidFill>
                          <a:srgbClr val="FFFFFF"/>
                        </a:solidFill>
                        <a:latin typeface="+mn-lt"/>
                        <a:ea typeface="+mn-ea"/>
                        <a:cs typeface="B Nazanin" pitchFamily="2" charset="-78"/>
                      </a:rPr>
                      <a:t>ليسانس
32%</a:t>
                    </a:r>
                    <a:endParaRPr lang="fa-IR" dirty="0"/>
                  </a:p>
                </c:rich>
              </c:tx>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3EAE-479F-9001-5E467C185F24}"/>
                </c:ext>
              </c:extLst>
            </c:dLbl>
            <c:dLbl>
              <c:idx val="2"/>
              <c:layout>
                <c:manualLayout>
                  <c:x val="-0.19095241567026344"/>
                  <c:y val="-0.10619616992320412"/>
                </c:manualLayout>
              </c:layout>
              <c:tx>
                <c:rich>
                  <a:bodyPr/>
                  <a:lstStyle/>
                  <a:p>
                    <a:pPr algn="ctr" rtl="1">
                      <a:defRPr lang="en-US" sz="1200" b="1" i="0" u="none" strike="noStrike" kern="1200" baseline="0">
                        <a:solidFill>
                          <a:schemeClr val="tx1"/>
                        </a:solidFill>
                        <a:latin typeface="+mn-lt"/>
                        <a:ea typeface="+mn-ea"/>
                        <a:cs typeface="B Nazanin" pitchFamily="2" charset="-78"/>
                      </a:defRPr>
                    </a:pPr>
                    <a:r>
                      <a:rPr lang="fa-IR" sz="1200" dirty="0">
                        <a:solidFill>
                          <a:schemeClr val="bg1">
                            <a:lumMod val="50000"/>
                          </a:schemeClr>
                        </a:solidFill>
                      </a:rPr>
                      <a:t>فوق ديپلم
9%</a:t>
                    </a:r>
                    <a:endParaRPr lang="fa-IR" dirty="0">
                      <a:solidFill>
                        <a:schemeClr val="bg1">
                          <a:lumMod val="50000"/>
                        </a:schemeClr>
                      </a:solidFill>
                    </a:endParaRPr>
                  </a:p>
                </c:rich>
              </c:tx>
              <c:spPr/>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2-3EAE-479F-9001-5E467C185F24}"/>
                </c:ext>
              </c:extLst>
            </c:dLbl>
            <c:dLbl>
              <c:idx val="3"/>
              <c:layout>
                <c:manualLayout>
                  <c:x val="0.20722481676227067"/>
                  <c:y val="-0.15412528063761291"/>
                </c:manualLayout>
              </c:layout>
              <c:tx>
                <c:rich>
                  <a:bodyPr/>
                  <a:lstStyle/>
                  <a:p>
                    <a:r>
                      <a:rPr lang="fa-IR" sz="1200" b="1" i="0" u="none" strike="noStrike" kern="1200" baseline="0" dirty="0">
                        <a:solidFill>
                          <a:srgbClr val="FFFFFF"/>
                        </a:solidFill>
                        <a:latin typeface="+mn-lt"/>
                        <a:ea typeface="+mn-ea"/>
                        <a:cs typeface="B Nazanin" pitchFamily="2" charset="-78"/>
                      </a:rPr>
                      <a:t>تکنسين
46%</a:t>
                    </a:r>
                    <a:endParaRPr lang="fa-IR" dirty="0"/>
                  </a:p>
                </c:rich>
              </c:tx>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3EAE-479F-9001-5E467C185F24}"/>
                </c:ext>
              </c:extLst>
            </c:dLbl>
            <c:dLbl>
              <c:idx val="4"/>
              <c:layout>
                <c:manualLayout>
                  <c:x val="0.16868523431273036"/>
                  <c:y val="0.1503782610116979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3EAE-479F-9001-5E467C185F24}"/>
                </c:ext>
              </c:extLst>
            </c:dLbl>
            <c:spPr>
              <a:noFill/>
              <a:ln>
                <a:noFill/>
              </a:ln>
              <a:effectLst/>
            </c:spPr>
            <c:txPr>
              <a:bodyPr/>
              <a:lstStyle/>
              <a:p>
                <a:pPr algn="ctr" rtl="1">
                  <a:defRPr lang="en-US" sz="1200" b="1" i="0" u="none" strike="noStrike" kern="1200" baseline="0">
                    <a:solidFill>
                      <a:srgbClr val="FFFFFF"/>
                    </a:solidFill>
                    <a:latin typeface="+mn-lt"/>
                    <a:ea typeface="+mn-ea"/>
                    <a:cs typeface="B Nazanin" pitchFamily="2" charset="-78"/>
                  </a:defRPr>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Sheet1!$C$2:$C$5</c:f>
              <c:strCache>
                <c:ptCount val="4"/>
                <c:pt idx="0">
                  <c:v>MS And PHD </c:v>
                </c:pt>
                <c:pt idx="1">
                  <c:v>BS </c:v>
                </c:pt>
                <c:pt idx="2">
                  <c:v>Associate</c:v>
                </c:pt>
                <c:pt idx="3">
                  <c:v>Technecian</c:v>
                </c:pt>
              </c:strCache>
            </c:strRef>
          </c:cat>
          <c:val>
            <c:numRef>
              <c:f>Sheet1!$E$2:$E$5</c:f>
              <c:numCache>
                <c:formatCode>0%</c:formatCode>
                <c:ptCount val="4"/>
                <c:pt idx="0">
                  <c:v>5.8914728682170542E-2</c:v>
                </c:pt>
                <c:pt idx="1">
                  <c:v>0.22945736434108532</c:v>
                </c:pt>
                <c:pt idx="2">
                  <c:v>9.9224806201550456E-2</c:v>
                </c:pt>
                <c:pt idx="3">
                  <c:v>0.61240310077519378</c:v>
                </c:pt>
              </c:numCache>
            </c:numRef>
          </c:val>
          <c:extLst>
            <c:ext xmlns:c16="http://schemas.microsoft.com/office/drawing/2014/chart" uri="{C3380CC4-5D6E-409C-BE32-E72D297353CC}">
              <c16:uniqueId val="{00000005-3EAE-479F-9001-5E467C185F24}"/>
            </c:ext>
          </c:extLst>
        </c:ser>
        <c:dLbls>
          <c:showLegendKey val="0"/>
          <c:showVal val="0"/>
          <c:showCatName val="1"/>
          <c:showSerName val="0"/>
          <c:showPercent val="1"/>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pieChart>
        <c:varyColors val="1"/>
        <c:ser>
          <c:idx val="0"/>
          <c:order val="0"/>
          <c:dPt>
            <c:idx val="0"/>
            <c:bubble3D val="0"/>
            <c:extLst>
              <c:ext xmlns:c16="http://schemas.microsoft.com/office/drawing/2014/chart" uri="{C3380CC4-5D6E-409C-BE32-E72D297353CC}">
                <c16:uniqueId val="{00000000-367B-475F-8661-E2D5C2FA1094}"/>
              </c:ext>
            </c:extLst>
          </c:dPt>
          <c:dPt>
            <c:idx val="1"/>
            <c:bubble3D val="0"/>
            <c:extLst>
              <c:ext xmlns:c16="http://schemas.microsoft.com/office/drawing/2014/chart" uri="{C3380CC4-5D6E-409C-BE32-E72D297353CC}">
                <c16:uniqueId val="{00000001-367B-475F-8661-E2D5C2FA1094}"/>
              </c:ext>
            </c:extLst>
          </c:dPt>
          <c:dLbls>
            <c:dLbl>
              <c:idx val="0"/>
              <c:tx>
                <c:rich>
                  <a:bodyPr/>
                  <a:lstStyle/>
                  <a:p>
                    <a:r>
                      <a:rPr lang="fa-IR" sz="1397" b="1" dirty="0">
                        <a:solidFill>
                          <a:schemeClr val="bg1"/>
                        </a:solidFill>
                      </a:rPr>
                      <a:t>نيروي ستادي
46%</a:t>
                    </a:r>
                    <a:endParaRPr lang="fa-IR" dirty="0"/>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367B-475F-8661-E2D5C2FA1094}"/>
                </c:ext>
              </c:extLst>
            </c:dLbl>
            <c:dLbl>
              <c:idx val="1"/>
              <c:layout>
                <c:manualLayout>
                  <c:x val="0.20738018858753776"/>
                  <c:y val="-0.12195732477884708"/>
                </c:manualLayout>
              </c:layout>
              <c:tx>
                <c:rich>
                  <a:bodyPr/>
                  <a:lstStyle/>
                  <a:p>
                    <a:r>
                      <a:rPr lang="fa-IR" sz="1397" b="1" dirty="0">
                        <a:solidFill>
                          <a:schemeClr val="bg1"/>
                        </a:solidFill>
                      </a:rPr>
                      <a:t>نيروي توليدي
54%</a:t>
                    </a:r>
                    <a:endParaRPr lang="fa-IR" dirty="0"/>
                  </a:p>
                </c:rich>
              </c:tx>
              <c:dLblPos val="bestFi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367B-475F-8661-E2D5C2FA1094}"/>
                </c:ext>
              </c:extLst>
            </c:dLbl>
            <c:spPr>
              <a:noFill/>
              <a:ln w="25349">
                <a:noFill/>
              </a:ln>
            </c:spPr>
            <c:txPr>
              <a:bodyPr/>
              <a:lstStyle/>
              <a:p>
                <a:pPr>
                  <a:defRPr sz="1397" b="1">
                    <a:solidFill>
                      <a:schemeClr val="bg1"/>
                    </a:solidFill>
                    <a:cs typeface="B Nazanin" pitchFamily="2" charset="-78"/>
                  </a:defRPr>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Sheet2!$B$4:$B$5</c:f>
              <c:strCache>
                <c:ptCount val="2"/>
                <c:pt idx="0">
                  <c:v>پرسنل ستادي</c:v>
                </c:pt>
                <c:pt idx="1">
                  <c:v>پرسنل توليد</c:v>
                </c:pt>
              </c:strCache>
            </c:strRef>
          </c:cat>
          <c:val>
            <c:numRef>
              <c:f>Sheet2!$D$4:$D$5</c:f>
              <c:numCache>
                <c:formatCode>0%</c:formatCode>
                <c:ptCount val="2"/>
                <c:pt idx="0">
                  <c:v>0.39224806201550388</c:v>
                </c:pt>
                <c:pt idx="1">
                  <c:v>0.60775193798449612</c:v>
                </c:pt>
              </c:numCache>
            </c:numRef>
          </c:val>
          <c:extLst>
            <c:ext xmlns:c16="http://schemas.microsoft.com/office/drawing/2014/chart" uri="{C3380CC4-5D6E-409C-BE32-E72D297353CC}">
              <c16:uniqueId val="{00000002-367B-475F-8661-E2D5C2FA1094}"/>
            </c:ext>
          </c:extLst>
        </c:ser>
        <c:dLbls>
          <c:showLegendKey val="0"/>
          <c:showVal val="0"/>
          <c:showCatName val="0"/>
          <c:showSerName val="0"/>
          <c:showPercent val="0"/>
          <c:showBubbleSize val="0"/>
          <c:showLeaderLines val="1"/>
        </c:dLbls>
        <c:firstSliceAng val="0"/>
      </c:pieChart>
      <c:spPr>
        <a:noFill/>
        <a:ln w="25349">
          <a:noFill/>
        </a:ln>
      </c:spPr>
    </c:plotArea>
    <c:plotVisOnly val="1"/>
    <c:dispBlanksAs val="zero"/>
    <c:showDLblsOverMax val="0"/>
  </c:chart>
  <c:txPr>
    <a:bodyPr/>
    <a:lstStyle/>
    <a:p>
      <a:pPr>
        <a:defRPr sz="1796"/>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F361F2-D51D-42D4-80EF-E1197D60DD55}"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C95C3234-B242-441B-8AB9-8E9B49EB53CB}">
      <dgm:prSet phldrT="[Text]" custT="1"/>
      <dgm:spPr>
        <a:solidFill>
          <a:srgbClr val="56C6D1"/>
        </a:solidFill>
      </dgm:spPr>
      <dgm:t>
        <a:bodyPr/>
        <a:lstStyle/>
        <a:p>
          <a:endParaRPr lang="en-US" sz="100" dirty="0"/>
        </a:p>
      </dgm:t>
    </dgm:pt>
    <dgm:pt modelId="{9DC3535A-D68A-425F-98E4-55FE56EEC60D}" type="parTrans" cxnId="{72E77CF9-6E8D-4693-856F-0107452606BF}">
      <dgm:prSet/>
      <dgm:spPr/>
      <dgm:t>
        <a:bodyPr/>
        <a:lstStyle/>
        <a:p>
          <a:endParaRPr lang="en-US"/>
        </a:p>
      </dgm:t>
    </dgm:pt>
    <dgm:pt modelId="{2DAE4C0E-85DA-4C0C-8302-7DF715D4A8B9}" type="sibTrans" cxnId="{72E77CF9-6E8D-4693-856F-0107452606BF}">
      <dgm:prSet/>
      <dgm:spPr/>
      <dgm:t>
        <a:bodyPr/>
        <a:lstStyle/>
        <a:p>
          <a:endParaRPr lang="en-US"/>
        </a:p>
      </dgm:t>
    </dgm:pt>
    <dgm:pt modelId="{F582994F-74DC-4DFE-9AAF-C08E5831D7EB}">
      <dgm:prSet phldrT="[Text]" custT="1"/>
      <dgm:spPr/>
      <dgm:t>
        <a:bodyPr/>
        <a:lstStyle/>
        <a:p>
          <a:endParaRPr lang="en-US" sz="3600" b="1" kern="1200" dirty="0">
            <a:solidFill>
              <a:schemeClr val="bg1"/>
            </a:solidFill>
            <a:effectLst>
              <a:outerShdw blurRad="38100" dist="38100" dir="2700000" algn="tl">
                <a:srgbClr val="000000">
                  <a:alpha val="43137"/>
                </a:srgbClr>
              </a:outerShdw>
            </a:effectLst>
            <a:latin typeface="Nirmala UI" panose="020B0502040204020203" pitchFamily="34" charset="0"/>
            <a:cs typeface="Nirmala UI" panose="020B0502040204020203" pitchFamily="34" charset="0"/>
          </a:endParaRPr>
        </a:p>
      </dgm:t>
    </dgm:pt>
    <dgm:pt modelId="{F6DA9BF5-983A-4F70-9E43-E934B57E6417}" type="parTrans" cxnId="{642F10C8-5A1D-4D84-A015-C1EFE52CA56D}">
      <dgm:prSet/>
      <dgm:spPr/>
      <dgm:t>
        <a:bodyPr/>
        <a:lstStyle/>
        <a:p>
          <a:endParaRPr lang="en-US"/>
        </a:p>
      </dgm:t>
    </dgm:pt>
    <dgm:pt modelId="{34B42285-6C29-48E2-97D0-45E3B30CD8D0}" type="sibTrans" cxnId="{642F10C8-5A1D-4D84-A015-C1EFE52CA56D}">
      <dgm:prSet/>
      <dgm:spPr/>
      <dgm:t>
        <a:bodyPr/>
        <a:lstStyle/>
        <a:p>
          <a:endParaRPr lang="en-US"/>
        </a:p>
      </dgm:t>
    </dgm:pt>
    <dgm:pt modelId="{CFB3977A-9939-4592-BC58-2B9899251D85}">
      <dgm:prSet phldrT="[Text]" custT="1"/>
      <dgm:spPr/>
      <dgm:t>
        <a:bodyPr/>
        <a:lstStyle/>
        <a:p>
          <a:endParaRPr lang="en-US" sz="3600" b="1" kern="1200" dirty="0">
            <a:solidFill>
              <a:schemeClr val="bg1"/>
            </a:solidFill>
            <a:effectLst>
              <a:outerShdw blurRad="38100" dist="38100" dir="2700000" algn="tl">
                <a:srgbClr val="000000">
                  <a:alpha val="43137"/>
                </a:srgbClr>
              </a:outerShdw>
            </a:effectLst>
            <a:latin typeface="Nirmala UI" panose="020B0502040204020203" pitchFamily="34" charset="0"/>
            <a:cs typeface="Nirmala UI" panose="020B0502040204020203" pitchFamily="34" charset="0"/>
          </a:endParaRPr>
        </a:p>
      </dgm:t>
    </dgm:pt>
    <dgm:pt modelId="{47A23B38-BC0F-4621-B50B-91138747CECF}" type="parTrans" cxnId="{1B80D751-12B1-4747-B625-A78DA34823F8}">
      <dgm:prSet/>
      <dgm:spPr/>
      <dgm:t>
        <a:bodyPr/>
        <a:lstStyle/>
        <a:p>
          <a:endParaRPr lang="en-US"/>
        </a:p>
      </dgm:t>
    </dgm:pt>
    <dgm:pt modelId="{C550729D-12B9-432C-8940-7AE402769018}" type="sibTrans" cxnId="{1B80D751-12B1-4747-B625-A78DA34823F8}">
      <dgm:prSet/>
      <dgm:spPr/>
      <dgm:t>
        <a:bodyPr/>
        <a:lstStyle/>
        <a:p>
          <a:endParaRPr lang="en-US"/>
        </a:p>
      </dgm:t>
    </dgm:pt>
    <dgm:pt modelId="{CFC1E1D2-BF14-4C5F-86C1-4189C1A19DA3}" type="pres">
      <dgm:prSet presAssocID="{77F361F2-D51D-42D4-80EF-E1197D60DD55}" presName="linear" presStyleCnt="0">
        <dgm:presLayoutVars>
          <dgm:animLvl val="lvl"/>
          <dgm:resizeHandles val="exact"/>
        </dgm:presLayoutVars>
      </dgm:prSet>
      <dgm:spPr/>
    </dgm:pt>
    <dgm:pt modelId="{637214AE-46ED-40B9-8B2E-127F3EF8C10B}" type="pres">
      <dgm:prSet presAssocID="{C95C3234-B242-441B-8AB9-8E9B49EB53CB}" presName="parentText" presStyleLbl="node1" presStyleIdx="0" presStyleCnt="1" custScaleX="93050" custScaleY="166484" custLinFactNeighborX="-3475" custLinFactNeighborY="5336">
        <dgm:presLayoutVars>
          <dgm:chMax val="0"/>
          <dgm:bulletEnabled val="1"/>
        </dgm:presLayoutVars>
      </dgm:prSet>
      <dgm:spPr/>
    </dgm:pt>
    <dgm:pt modelId="{FBF92E16-D0AD-4620-8856-08487ADBC9D6}" type="pres">
      <dgm:prSet presAssocID="{C95C3234-B242-441B-8AB9-8E9B49EB53CB}" presName="childText" presStyleLbl="revTx" presStyleIdx="0" presStyleCnt="1" custLinFactNeighborX="-772" custLinFactNeighborY="9648">
        <dgm:presLayoutVars>
          <dgm:bulletEnabled val="1"/>
        </dgm:presLayoutVars>
      </dgm:prSet>
      <dgm:spPr/>
    </dgm:pt>
  </dgm:ptLst>
  <dgm:cxnLst>
    <dgm:cxn modelId="{1B80D751-12B1-4747-B625-A78DA34823F8}" srcId="{C95C3234-B242-441B-8AB9-8E9B49EB53CB}" destId="{CFB3977A-9939-4592-BC58-2B9899251D85}" srcOrd="0" destOrd="0" parTransId="{47A23B38-BC0F-4621-B50B-91138747CECF}" sibTransId="{C550729D-12B9-432C-8940-7AE402769018}"/>
    <dgm:cxn modelId="{DBE4B1C1-DA76-4586-AFB5-5C0EA483C36C}" type="presOf" srcId="{F582994F-74DC-4DFE-9AAF-C08E5831D7EB}" destId="{FBF92E16-D0AD-4620-8856-08487ADBC9D6}" srcOrd="0" destOrd="1" presId="urn:microsoft.com/office/officeart/2005/8/layout/vList2"/>
    <dgm:cxn modelId="{642F10C8-5A1D-4D84-A015-C1EFE52CA56D}" srcId="{C95C3234-B242-441B-8AB9-8E9B49EB53CB}" destId="{F582994F-74DC-4DFE-9AAF-C08E5831D7EB}" srcOrd="1" destOrd="0" parTransId="{F6DA9BF5-983A-4F70-9E43-E934B57E6417}" sibTransId="{34B42285-6C29-48E2-97D0-45E3B30CD8D0}"/>
    <dgm:cxn modelId="{F3DB73DC-1965-443C-9E76-6C62FA354827}" type="presOf" srcId="{77F361F2-D51D-42D4-80EF-E1197D60DD55}" destId="{CFC1E1D2-BF14-4C5F-86C1-4189C1A19DA3}" srcOrd="0" destOrd="0" presId="urn:microsoft.com/office/officeart/2005/8/layout/vList2"/>
    <dgm:cxn modelId="{7AC57AEA-2151-4D4B-8E11-3FF324139506}" type="presOf" srcId="{CFB3977A-9939-4592-BC58-2B9899251D85}" destId="{FBF92E16-D0AD-4620-8856-08487ADBC9D6}" srcOrd="0" destOrd="0" presId="urn:microsoft.com/office/officeart/2005/8/layout/vList2"/>
    <dgm:cxn modelId="{D96AFEF4-175C-4355-81A5-F5C735A80C43}" type="presOf" srcId="{C95C3234-B242-441B-8AB9-8E9B49EB53CB}" destId="{637214AE-46ED-40B9-8B2E-127F3EF8C10B}" srcOrd="0" destOrd="0" presId="urn:microsoft.com/office/officeart/2005/8/layout/vList2"/>
    <dgm:cxn modelId="{72E77CF9-6E8D-4693-856F-0107452606BF}" srcId="{77F361F2-D51D-42D4-80EF-E1197D60DD55}" destId="{C95C3234-B242-441B-8AB9-8E9B49EB53CB}" srcOrd="0" destOrd="0" parTransId="{9DC3535A-D68A-425F-98E4-55FE56EEC60D}" sibTransId="{2DAE4C0E-85DA-4C0C-8302-7DF715D4A8B9}"/>
    <dgm:cxn modelId="{A05523A8-DB6F-42EA-A9FB-F5257C1EFA06}" type="presParOf" srcId="{CFC1E1D2-BF14-4C5F-86C1-4189C1A19DA3}" destId="{637214AE-46ED-40B9-8B2E-127F3EF8C10B}" srcOrd="0" destOrd="0" presId="urn:microsoft.com/office/officeart/2005/8/layout/vList2"/>
    <dgm:cxn modelId="{5E1C00B8-6E64-47C8-A773-72E6BD35AF1C}" type="presParOf" srcId="{CFC1E1D2-BF14-4C5F-86C1-4189C1A19DA3}" destId="{FBF92E16-D0AD-4620-8856-08487ADBC9D6}"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2F86F781-704C-454D-BE11-D2BD7D56B1BB}" type="doc">
      <dgm:prSet loTypeId="urn:microsoft.com/office/officeart/2005/8/layout/hList6" loCatId="list" qsTypeId="urn:microsoft.com/office/officeart/2005/8/quickstyle/3d1" qsCatId="3D" csTypeId="urn:microsoft.com/office/officeart/2005/8/colors/accent5_5" csCatId="accent5" phldr="1"/>
      <dgm:spPr/>
      <dgm:t>
        <a:bodyPr/>
        <a:lstStyle/>
        <a:p>
          <a:endParaRPr lang="en-US"/>
        </a:p>
      </dgm:t>
    </dgm:pt>
    <dgm:pt modelId="{4D5EB2AF-077D-4542-BB5D-535499E0ACC9}">
      <dgm:prSet phldrT="[Text]" custT="1"/>
      <dgm:spPr>
        <a:solidFill>
          <a:srgbClr val="00B0F0"/>
        </a:solidFill>
      </dgm:spPr>
      <dgm:t>
        <a:bodyPr anchor="ctr" anchorCtr="0"/>
        <a:lstStyle/>
        <a:p>
          <a:pPr algn="ctr"/>
          <a:r>
            <a:rPr lang="fa-IR" sz="1400" dirty="0">
              <a:effectLst>
                <a:outerShdw blurRad="38100" dist="38100" dir="2700000" algn="tl">
                  <a:srgbClr val="000000">
                    <a:alpha val="43137"/>
                  </a:srgbClr>
                </a:outerShdw>
              </a:effectLst>
              <a:latin typeface="Tw Cen MT Condensed" pitchFamily="34" charset="0"/>
              <a:cs typeface="B Yekan" pitchFamily="2" charset="-78"/>
            </a:rPr>
            <a:t>مهندسی و طراحی پایه</a:t>
          </a:r>
          <a:endParaRPr lang="en-US" sz="1400" dirty="0">
            <a:effectLst>
              <a:outerShdw blurRad="38100" dist="38100" dir="2700000" algn="tl">
                <a:srgbClr val="000000">
                  <a:alpha val="43137"/>
                </a:srgbClr>
              </a:outerShdw>
            </a:effectLst>
            <a:latin typeface="Tw Cen MT Condensed" pitchFamily="34" charset="0"/>
            <a:cs typeface="B Yekan" pitchFamily="2" charset="-78"/>
          </a:endParaRPr>
        </a:p>
      </dgm:t>
    </dgm:pt>
    <dgm:pt modelId="{7E288A60-6DB8-441F-9CE0-F5D247CD384D}" type="parTrans" cxnId="{702E6E05-21D9-4550-B279-03BBD21370E5}">
      <dgm:prSet/>
      <dgm:spPr/>
      <dgm:t>
        <a:bodyPr/>
        <a:lstStyle/>
        <a:p>
          <a:endParaRPr lang="en-US">
            <a:latin typeface="Tw Cen MT Condensed" pitchFamily="34" charset="0"/>
          </a:endParaRPr>
        </a:p>
      </dgm:t>
    </dgm:pt>
    <dgm:pt modelId="{B6880152-C9D7-4662-951D-CBBA7A43D00B}" type="sibTrans" cxnId="{702E6E05-21D9-4550-B279-03BBD21370E5}">
      <dgm:prSet/>
      <dgm:spPr/>
      <dgm:t>
        <a:bodyPr/>
        <a:lstStyle/>
        <a:p>
          <a:endParaRPr lang="en-US">
            <a:latin typeface="Tw Cen MT Condensed" pitchFamily="34" charset="0"/>
          </a:endParaRPr>
        </a:p>
      </dgm:t>
    </dgm:pt>
    <dgm:pt modelId="{2C8BFF87-423C-472D-8EDB-9153E3A33033}">
      <dgm:prSet phldrT="[Text]" custT="1"/>
      <dgm:spPr>
        <a:solidFill>
          <a:srgbClr val="00B0F0"/>
        </a:solidFill>
      </dgm:spPr>
      <dgm:t>
        <a:bodyPr anchor="ctr" anchorCtr="0"/>
        <a:lstStyle/>
        <a:p>
          <a:pPr algn="l"/>
          <a:r>
            <a:rPr lang="en-US" sz="1400" dirty="0">
              <a:latin typeface="Nirmala UI" panose="020B0502040204020203" pitchFamily="34" charset="0"/>
              <a:cs typeface="Nirmala UI" panose="020B0502040204020203" pitchFamily="34" charset="0"/>
            </a:rPr>
            <a:t>Basic Design</a:t>
          </a:r>
        </a:p>
      </dgm:t>
    </dgm:pt>
    <dgm:pt modelId="{9D1EEBCC-9BB4-4C60-B121-490297EC67F3}" type="parTrans" cxnId="{CF748B54-14EC-494A-BBFA-85F65224DE8A}">
      <dgm:prSet/>
      <dgm:spPr/>
      <dgm:t>
        <a:bodyPr/>
        <a:lstStyle/>
        <a:p>
          <a:endParaRPr lang="en-US">
            <a:latin typeface="Tw Cen MT Condensed" pitchFamily="34" charset="0"/>
          </a:endParaRPr>
        </a:p>
      </dgm:t>
    </dgm:pt>
    <dgm:pt modelId="{F40B2849-F1BD-4906-8EC2-AC16832B282E}" type="sibTrans" cxnId="{CF748B54-14EC-494A-BBFA-85F65224DE8A}">
      <dgm:prSet/>
      <dgm:spPr/>
      <dgm:t>
        <a:bodyPr/>
        <a:lstStyle/>
        <a:p>
          <a:endParaRPr lang="en-US">
            <a:latin typeface="Tw Cen MT Condensed" pitchFamily="34" charset="0"/>
          </a:endParaRPr>
        </a:p>
      </dgm:t>
    </dgm:pt>
    <dgm:pt modelId="{26E66BB9-012D-490B-875C-EB0CE8014759}">
      <dgm:prSet phldrT="[Text]" custT="1"/>
      <dgm:spPr>
        <a:solidFill>
          <a:srgbClr val="00B0F0"/>
        </a:solidFill>
      </dgm:spPr>
      <dgm:t>
        <a:bodyPr anchor="ctr" anchorCtr="0"/>
        <a:lstStyle/>
        <a:p>
          <a:pPr algn="l"/>
          <a:r>
            <a:rPr lang="en-US" sz="1400" dirty="0">
              <a:latin typeface="Nirmala UI" panose="020B0502040204020203" pitchFamily="34" charset="0"/>
              <a:cs typeface="Nirmala UI" panose="020B0502040204020203" pitchFamily="34" charset="0"/>
            </a:rPr>
            <a:t>Process Design</a:t>
          </a:r>
        </a:p>
      </dgm:t>
    </dgm:pt>
    <dgm:pt modelId="{B28686AB-4EC9-4CFD-93AD-1725251E7ACB}" type="parTrans" cxnId="{977885B4-64C8-4C39-8F44-DCC01FA09406}">
      <dgm:prSet/>
      <dgm:spPr/>
      <dgm:t>
        <a:bodyPr/>
        <a:lstStyle/>
        <a:p>
          <a:endParaRPr lang="en-US">
            <a:latin typeface="Tw Cen MT Condensed" pitchFamily="34" charset="0"/>
          </a:endParaRPr>
        </a:p>
      </dgm:t>
    </dgm:pt>
    <dgm:pt modelId="{6586798B-1A89-4ABB-9522-950A21ECBB6F}" type="sibTrans" cxnId="{977885B4-64C8-4C39-8F44-DCC01FA09406}">
      <dgm:prSet/>
      <dgm:spPr/>
      <dgm:t>
        <a:bodyPr/>
        <a:lstStyle/>
        <a:p>
          <a:endParaRPr lang="en-US">
            <a:latin typeface="Tw Cen MT Condensed" pitchFamily="34" charset="0"/>
          </a:endParaRPr>
        </a:p>
      </dgm:t>
    </dgm:pt>
    <dgm:pt modelId="{2CBD8AB0-34CF-4915-B4C0-55A9A0B3698A}">
      <dgm:prSet phldrT="[Text]" custT="1"/>
      <dgm:spPr>
        <a:solidFill>
          <a:srgbClr val="4BC1AD"/>
        </a:solidFill>
      </dgm:spPr>
      <dgm:t>
        <a:bodyPr anchor="ctr" anchorCtr="0"/>
        <a:lstStyle/>
        <a:p>
          <a:pPr algn="ctr"/>
          <a:r>
            <a:rPr lang="fa-IR" sz="1400" dirty="0">
              <a:effectLst>
                <a:outerShdw blurRad="38100" dist="38100" dir="2700000" algn="tl">
                  <a:srgbClr val="000000">
                    <a:alpha val="43137"/>
                  </a:srgbClr>
                </a:outerShdw>
              </a:effectLst>
              <a:latin typeface="Tw Cen MT Condensed" pitchFamily="34" charset="0"/>
              <a:cs typeface="B Yekan" pitchFamily="2" charset="-78"/>
            </a:rPr>
            <a:t>طراحی اجزای مکانیکی</a:t>
          </a:r>
          <a:endParaRPr lang="en-US" sz="1400" dirty="0">
            <a:effectLst>
              <a:outerShdw blurRad="38100" dist="38100" dir="2700000" algn="tl">
                <a:srgbClr val="000000">
                  <a:alpha val="43137"/>
                </a:srgbClr>
              </a:outerShdw>
            </a:effectLst>
            <a:latin typeface="Tw Cen MT Condensed" pitchFamily="34" charset="0"/>
            <a:cs typeface="B Yekan" pitchFamily="2" charset="-78"/>
          </a:endParaRPr>
        </a:p>
      </dgm:t>
    </dgm:pt>
    <dgm:pt modelId="{7AD6FA76-4D86-450B-A09B-062375C168E2}" type="parTrans" cxnId="{8A069F37-45EF-4BC3-A8E6-F1430E041DC9}">
      <dgm:prSet/>
      <dgm:spPr/>
      <dgm:t>
        <a:bodyPr/>
        <a:lstStyle/>
        <a:p>
          <a:endParaRPr lang="en-US">
            <a:latin typeface="Tw Cen MT Condensed" pitchFamily="34" charset="0"/>
          </a:endParaRPr>
        </a:p>
      </dgm:t>
    </dgm:pt>
    <dgm:pt modelId="{EA2FDEAB-07CA-4562-BAF4-DEB1AC6BD60E}" type="sibTrans" cxnId="{8A069F37-45EF-4BC3-A8E6-F1430E041DC9}">
      <dgm:prSet/>
      <dgm:spPr/>
      <dgm:t>
        <a:bodyPr/>
        <a:lstStyle/>
        <a:p>
          <a:endParaRPr lang="en-US">
            <a:latin typeface="Tw Cen MT Condensed" pitchFamily="34" charset="0"/>
          </a:endParaRPr>
        </a:p>
      </dgm:t>
    </dgm:pt>
    <dgm:pt modelId="{B8C20196-3C50-45A5-8253-DA1BE32D3D34}">
      <dgm:prSet phldrT="[Text]" custT="1"/>
      <dgm:spPr>
        <a:solidFill>
          <a:srgbClr val="92D050"/>
        </a:solidFill>
      </dgm:spPr>
      <dgm:t>
        <a:bodyPr anchor="ctr" anchorCtr="0"/>
        <a:lstStyle/>
        <a:p>
          <a:pPr algn="ctr"/>
          <a:r>
            <a:rPr lang="fa-IR" sz="1400" dirty="0">
              <a:effectLst>
                <a:outerShdw blurRad="38100" dist="38100" dir="2700000" algn="tl">
                  <a:srgbClr val="000000">
                    <a:alpha val="43137"/>
                  </a:srgbClr>
                </a:outerShdw>
              </a:effectLst>
              <a:latin typeface="Tw Cen MT Condensed" pitchFamily="34" charset="0"/>
              <a:cs typeface="B Yekan" pitchFamily="2" charset="-78"/>
            </a:rPr>
            <a:t>طراحی سازه و فونداسیون</a:t>
          </a:r>
          <a:endParaRPr lang="en-US" sz="1400" dirty="0">
            <a:effectLst>
              <a:outerShdw blurRad="38100" dist="38100" dir="2700000" algn="tl">
                <a:srgbClr val="000000">
                  <a:alpha val="43137"/>
                </a:srgbClr>
              </a:outerShdw>
            </a:effectLst>
            <a:latin typeface="Tw Cen MT Condensed" pitchFamily="34" charset="0"/>
            <a:cs typeface="B Yekan" pitchFamily="2" charset="-78"/>
          </a:endParaRPr>
        </a:p>
      </dgm:t>
    </dgm:pt>
    <dgm:pt modelId="{F7AB0B72-42CA-4D46-A23E-FCFF830E3E1B}" type="parTrans" cxnId="{6A93E31C-5E3D-4C16-BFFF-A52EDB1DC297}">
      <dgm:prSet/>
      <dgm:spPr/>
      <dgm:t>
        <a:bodyPr/>
        <a:lstStyle/>
        <a:p>
          <a:endParaRPr lang="en-US">
            <a:latin typeface="Tw Cen MT Condensed" pitchFamily="34" charset="0"/>
          </a:endParaRPr>
        </a:p>
      </dgm:t>
    </dgm:pt>
    <dgm:pt modelId="{8E67E7C8-356F-4AEF-9683-A2FB05C2EB78}" type="sibTrans" cxnId="{6A93E31C-5E3D-4C16-BFFF-A52EDB1DC297}">
      <dgm:prSet/>
      <dgm:spPr/>
      <dgm:t>
        <a:bodyPr/>
        <a:lstStyle/>
        <a:p>
          <a:endParaRPr lang="en-US">
            <a:latin typeface="Tw Cen MT Condensed" pitchFamily="34" charset="0"/>
          </a:endParaRPr>
        </a:p>
      </dgm:t>
    </dgm:pt>
    <dgm:pt modelId="{2878E5D2-2B73-4572-A333-C74E18278BFF}">
      <dgm:prSet phldrT="[Text]" custT="1"/>
      <dgm:spPr>
        <a:solidFill>
          <a:srgbClr val="92D050"/>
        </a:solidFill>
      </dgm:spPr>
      <dgm:t>
        <a:bodyPr anchor="ctr" anchorCtr="0"/>
        <a:lstStyle/>
        <a:p>
          <a:pPr algn="l"/>
          <a:r>
            <a:rPr lang="en-US" sz="1400" dirty="0">
              <a:latin typeface="Nirmala UI" panose="020B0502040204020203" pitchFamily="34" charset="0"/>
              <a:cs typeface="Nirmala UI" panose="020B0502040204020203" pitchFamily="34" charset="0"/>
            </a:rPr>
            <a:t>Structural Design</a:t>
          </a:r>
        </a:p>
      </dgm:t>
    </dgm:pt>
    <dgm:pt modelId="{057E1C07-6679-4DFD-A292-630F0650A786}" type="parTrans" cxnId="{C2E26798-2C98-4A7A-8DB8-A1FD40BA8718}">
      <dgm:prSet/>
      <dgm:spPr/>
      <dgm:t>
        <a:bodyPr/>
        <a:lstStyle/>
        <a:p>
          <a:endParaRPr lang="en-US">
            <a:latin typeface="Tw Cen MT Condensed" pitchFamily="34" charset="0"/>
          </a:endParaRPr>
        </a:p>
      </dgm:t>
    </dgm:pt>
    <dgm:pt modelId="{74188A22-D435-4D08-B4DB-47E4F0FC3B2A}" type="sibTrans" cxnId="{C2E26798-2C98-4A7A-8DB8-A1FD40BA8718}">
      <dgm:prSet/>
      <dgm:spPr/>
      <dgm:t>
        <a:bodyPr/>
        <a:lstStyle/>
        <a:p>
          <a:endParaRPr lang="en-US">
            <a:latin typeface="Tw Cen MT Condensed" pitchFamily="34" charset="0"/>
          </a:endParaRPr>
        </a:p>
      </dgm:t>
    </dgm:pt>
    <dgm:pt modelId="{32B0D47D-545F-4978-8AC4-EF446F255D8F}">
      <dgm:prSet phldrT="[Text]" custT="1"/>
      <dgm:spPr>
        <a:solidFill>
          <a:srgbClr val="92D050"/>
        </a:solidFill>
      </dgm:spPr>
      <dgm:t>
        <a:bodyPr anchor="ctr" anchorCtr="0"/>
        <a:lstStyle/>
        <a:p>
          <a:pPr algn="l"/>
          <a:r>
            <a:rPr lang="en-US" sz="1400" dirty="0">
              <a:latin typeface="Nirmala UI" panose="020B0502040204020203" pitchFamily="34" charset="0"/>
              <a:cs typeface="Nirmala UI" panose="020B0502040204020203" pitchFamily="34" charset="0"/>
            </a:rPr>
            <a:t>Foundation Calculation</a:t>
          </a:r>
        </a:p>
      </dgm:t>
    </dgm:pt>
    <dgm:pt modelId="{140ABA4B-159F-4454-9FF7-EDE95E64F5DD}" type="parTrans" cxnId="{75D8DF82-ADA8-49B9-AEC1-C0DD03C9C9B0}">
      <dgm:prSet/>
      <dgm:spPr/>
      <dgm:t>
        <a:bodyPr/>
        <a:lstStyle/>
        <a:p>
          <a:endParaRPr lang="en-US">
            <a:latin typeface="Tw Cen MT Condensed" pitchFamily="34" charset="0"/>
          </a:endParaRPr>
        </a:p>
      </dgm:t>
    </dgm:pt>
    <dgm:pt modelId="{7EE0B0C4-DB95-4D6B-BE3F-E4B24D0646F6}" type="sibTrans" cxnId="{75D8DF82-ADA8-49B9-AEC1-C0DD03C9C9B0}">
      <dgm:prSet/>
      <dgm:spPr/>
      <dgm:t>
        <a:bodyPr/>
        <a:lstStyle/>
        <a:p>
          <a:endParaRPr lang="en-US">
            <a:latin typeface="Tw Cen MT Condensed" pitchFamily="34" charset="0"/>
          </a:endParaRPr>
        </a:p>
      </dgm:t>
    </dgm:pt>
    <dgm:pt modelId="{372BDF82-A7AA-4383-B5CC-67C31F4C7A26}">
      <dgm:prSet phldrT="[Text]" custT="1"/>
      <dgm:spPr>
        <a:solidFill>
          <a:srgbClr val="00B050"/>
        </a:solidFill>
      </dgm:spPr>
      <dgm:t>
        <a:bodyPr anchor="ctr" anchorCtr="0"/>
        <a:lstStyle/>
        <a:p>
          <a:pPr algn="ctr"/>
          <a:r>
            <a:rPr lang="fa-IR" sz="1400" dirty="0">
              <a:effectLst>
                <a:outerShdw blurRad="38100" dist="38100" dir="2700000" algn="tl">
                  <a:srgbClr val="000000">
                    <a:alpha val="43137"/>
                  </a:srgbClr>
                </a:outerShdw>
              </a:effectLst>
              <a:latin typeface="Tw Cen MT Condensed" pitchFamily="34" charset="0"/>
              <a:cs typeface="B Yekan" pitchFamily="2" charset="-78"/>
            </a:rPr>
            <a:t>طراحی برق، الکترونیک و ابزار دقیق</a:t>
          </a:r>
          <a:endParaRPr lang="en-US" sz="1400" dirty="0">
            <a:effectLst>
              <a:outerShdw blurRad="38100" dist="38100" dir="2700000" algn="tl">
                <a:srgbClr val="000000">
                  <a:alpha val="43137"/>
                </a:srgbClr>
              </a:outerShdw>
            </a:effectLst>
            <a:latin typeface="Tw Cen MT Condensed" pitchFamily="34" charset="0"/>
            <a:cs typeface="B Yekan" pitchFamily="2" charset="-78"/>
          </a:endParaRPr>
        </a:p>
      </dgm:t>
    </dgm:pt>
    <dgm:pt modelId="{35C24B3E-109D-4D04-B309-B618338E8F1F}" type="parTrans" cxnId="{F5DED375-BC28-4B9A-A4F5-DA45BC82297D}">
      <dgm:prSet/>
      <dgm:spPr/>
      <dgm:t>
        <a:bodyPr/>
        <a:lstStyle/>
        <a:p>
          <a:endParaRPr lang="en-US">
            <a:latin typeface="Tw Cen MT Condensed" pitchFamily="34" charset="0"/>
          </a:endParaRPr>
        </a:p>
      </dgm:t>
    </dgm:pt>
    <dgm:pt modelId="{4EEE8603-9B42-4E78-83CB-313B0F877855}" type="sibTrans" cxnId="{F5DED375-BC28-4B9A-A4F5-DA45BC82297D}">
      <dgm:prSet/>
      <dgm:spPr/>
      <dgm:t>
        <a:bodyPr/>
        <a:lstStyle/>
        <a:p>
          <a:endParaRPr lang="en-US">
            <a:latin typeface="Tw Cen MT Condensed" pitchFamily="34" charset="0"/>
          </a:endParaRPr>
        </a:p>
      </dgm:t>
    </dgm:pt>
    <dgm:pt modelId="{C82FFF72-E3B4-4D4B-97FB-5182742198C9}">
      <dgm:prSet phldrT="[Text]" custT="1"/>
      <dgm:spPr>
        <a:solidFill>
          <a:srgbClr val="00B050"/>
        </a:solidFill>
      </dgm:spPr>
      <dgm:t>
        <a:bodyPr anchor="ctr" anchorCtr="0"/>
        <a:lstStyle/>
        <a:p>
          <a:pPr algn="l"/>
          <a:r>
            <a:rPr lang="en-US" sz="1400" dirty="0">
              <a:latin typeface="Nirmala UI" panose="020B0502040204020203" pitchFamily="34" charset="0"/>
              <a:cs typeface="Nirmala UI" panose="020B0502040204020203" pitchFamily="34" charset="0"/>
            </a:rPr>
            <a:t>Electric Design</a:t>
          </a:r>
        </a:p>
      </dgm:t>
    </dgm:pt>
    <dgm:pt modelId="{E464A0B8-4590-4A52-81FD-8A2DB42B8532}" type="parTrans" cxnId="{06DEE2CA-5EC4-49FA-9940-5DBCA267A58B}">
      <dgm:prSet/>
      <dgm:spPr/>
      <dgm:t>
        <a:bodyPr/>
        <a:lstStyle/>
        <a:p>
          <a:endParaRPr lang="en-US">
            <a:latin typeface="Tw Cen MT Condensed" pitchFamily="34" charset="0"/>
          </a:endParaRPr>
        </a:p>
      </dgm:t>
    </dgm:pt>
    <dgm:pt modelId="{1376836F-EB9C-45FF-B2D7-4CE0224BFF63}" type="sibTrans" cxnId="{06DEE2CA-5EC4-49FA-9940-5DBCA267A58B}">
      <dgm:prSet/>
      <dgm:spPr/>
      <dgm:t>
        <a:bodyPr/>
        <a:lstStyle/>
        <a:p>
          <a:endParaRPr lang="en-US">
            <a:latin typeface="Tw Cen MT Condensed" pitchFamily="34" charset="0"/>
          </a:endParaRPr>
        </a:p>
      </dgm:t>
    </dgm:pt>
    <dgm:pt modelId="{E8E4EECF-8D48-413E-8FC7-DE7357312574}">
      <dgm:prSet phldrT="[Text]" custT="1"/>
      <dgm:spPr>
        <a:solidFill>
          <a:srgbClr val="00B050"/>
        </a:solidFill>
      </dgm:spPr>
      <dgm:t>
        <a:bodyPr anchor="ctr" anchorCtr="0"/>
        <a:lstStyle/>
        <a:p>
          <a:pPr algn="l"/>
          <a:r>
            <a:rPr lang="en-US" sz="1400" dirty="0">
              <a:latin typeface="Nirmala UI" panose="020B0502040204020203" pitchFamily="34" charset="0"/>
              <a:cs typeface="Nirmala UI" panose="020B0502040204020203" pitchFamily="34" charset="0"/>
            </a:rPr>
            <a:t>Instrumentation Design</a:t>
          </a:r>
        </a:p>
      </dgm:t>
    </dgm:pt>
    <dgm:pt modelId="{B92AD44D-8CF3-4E8B-8ADD-1C4B6F907C82}" type="parTrans" cxnId="{28C82FE7-9E6B-499A-8FDE-DCE786CBD156}">
      <dgm:prSet/>
      <dgm:spPr/>
      <dgm:t>
        <a:bodyPr/>
        <a:lstStyle/>
        <a:p>
          <a:endParaRPr lang="en-US">
            <a:latin typeface="Tw Cen MT Condensed" pitchFamily="34" charset="0"/>
          </a:endParaRPr>
        </a:p>
      </dgm:t>
    </dgm:pt>
    <dgm:pt modelId="{03E1BE45-4223-4A3B-9703-0D1D44EF941D}" type="sibTrans" cxnId="{28C82FE7-9E6B-499A-8FDE-DCE786CBD156}">
      <dgm:prSet/>
      <dgm:spPr/>
      <dgm:t>
        <a:bodyPr/>
        <a:lstStyle/>
        <a:p>
          <a:endParaRPr lang="en-US">
            <a:latin typeface="Tw Cen MT Condensed" pitchFamily="34" charset="0"/>
          </a:endParaRPr>
        </a:p>
      </dgm:t>
    </dgm:pt>
    <dgm:pt modelId="{7D91F84B-6C50-4A83-9929-9E3113F89C41}">
      <dgm:prSet phldrT="[Text]" custT="1"/>
      <dgm:spPr>
        <a:solidFill>
          <a:srgbClr val="4BC1AD"/>
        </a:solidFill>
      </dgm:spPr>
      <dgm:t>
        <a:bodyPr anchor="ctr" anchorCtr="0"/>
        <a:lstStyle/>
        <a:p>
          <a:pPr algn="l"/>
          <a:r>
            <a:rPr lang="en-US" sz="1400" dirty="0">
              <a:latin typeface="Nirmala UI" panose="020B0502040204020203" pitchFamily="34" charset="0"/>
              <a:cs typeface="Nirmala UI" panose="020B0502040204020203" pitchFamily="34" charset="0"/>
            </a:rPr>
            <a:t>Stress Analysis</a:t>
          </a:r>
        </a:p>
      </dgm:t>
    </dgm:pt>
    <dgm:pt modelId="{D20ED82F-D973-44E6-96EC-3C871865C34F}" type="sibTrans" cxnId="{4C134E8C-532B-499F-A8B2-EAF4E9528584}">
      <dgm:prSet/>
      <dgm:spPr/>
      <dgm:t>
        <a:bodyPr/>
        <a:lstStyle/>
        <a:p>
          <a:endParaRPr lang="en-US">
            <a:latin typeface="Tw Cen MT Condensed" pitchFamily="34" charset="0"/>
          </a:endParaRPr>
        </a:p>
      </dgm:t>
    </dgm:pt>
    <dgm:pt modelId="{B2D537B6-8083-4D3E-AB85-2F959D68DCAB}" type="parTrans" cxnId="{4C134E8C-532B-499F-A8B2-EAF4E9528584}">
      <dgm:prSet/>
      <dgm:spPr/>
      <dgm:t>
        <a:bodyPr/>
        <a:lstStyle/>
        <a:p>
          <a:endParaRPr lang="en-US">
            <a:latin typeface="Tw Cen MT Condensed" pitchFamily="34" charset="0"/>
          </a:endParaRPr>
        </a:p>
      </dgm:t>
    </dgm:pt>
    <dgm:pt modelId="{21F8EBD8-3BCA-4CE3-AC7A-B09E0D4DDE00}">
      <dgm:prSet phldrT="[Text]" custT="1"/>
      <dgm:spPr>
        <a:solidFill>
          <a:srgbClr val="4BC1AD"/>
        </a:solidFill>
      </dgm:spPr>
      <dgm:t>
        <a:bodyPr anchor="ctr" anchorCtr="0"/>
        <a:lstStyle/>
        <a:p>
          <a:pPr algn="l"/>
          <a:r>
            <a:rPr lang="en-US" sz="1400" dirty="0">
              <a:latin typeface="Nirmala UI" panose="020B0502040204020203" pitchFamily="34" charset="0"/>
              <a:cs typeface="Nirmala UI" panose="020B0502040204020203" pitchFamily="34" charset="0"/>
            </a:rPr>
            <a:t>Mechanical Design</a:t>
          </a:r>
        </a:p>
      </dgm:t>
    </dgm:pt>
    <dgm:pt modelId="{2C90FA32-7306-46A9-87F0-600E90BFBE84}" type="sibTrans" cxnId="{C3F63546-538A-4F33-B974-550612F06FA9}">
      <dgm:prSet/>
      <dgm:spPr/>
      <dgm:t>
        <a:bodyPr/>
        <a:lstStyle/>
        <a:p>
          <a:endParaRPr lang="en-US">
            <a:latin typeface="Tw Cen MT Condensed" pitchFamily="34" charset="0"/>
          </a:endParaRPr>
        </a:p>
      </dgm:t>
    </dgm:pt>
    <dgm:pt modelId="{7EB794A9-7F04-441A-9BBA-A6ECB2F37F45}" type="parTrans" cxnId="{C3F63546-538A-4F33-B974-550612F06FA9}">
      <dgm:prSet/>
      <dgm:spPr/>
      <dgm:t>
        <a:bodyPr/>
        <a:lstStyle/>
        <a:p>
          <a:endParaRPr lang="en-US">
            <a:latin typeface="Tw Cen MT Condensed" pitchFamily="34" charset="0"/>
          </a:endParaRPr>
        </a:p>
      </dgm:t>
    </dgm:pt>
    <dgm:pt modelId="{8783A8B7-8C5F-4BC2-9E2B-AF98E2C5F9F2}">
      <dgm:prSet phldrT="[Text]" custT="1"/>
      <dgm:spPr>
        <a:solidFill>
          <a:srgbClr val="00B0F0"/>
        </a:solidFill>
      </dgm:spPr>
      <dgm:t>
        <a:bodyPr anchor="ctr" anchorCtr="0"/>
        <a:lstStyle/>
        <a:p>
          <a:pPr algn="l"/>
          <a:r>
            <a:rPr lang="en-US" sz="1400" dirty="0">
              <a:latin typeface="Nirmala UI" panose="020B0502040204020203" pitchFamily="34" charset="0"/>
              <a:cs typeface="Nirmala UI" panose="020B0502040204020203" pitchFamily="34" charset="0"/>
            </a:rPr>
            <a:t>Concept Design</a:t>
          </a:r>
        </a:p>
      </dgm:t>
    </dgm:pt>
    <dgm:pt modelId="{C4A38BC8-B93E-46AE-A726-A871BB6EFC91}" type="parTrans" cxnId="{0DF0D9A8-7749-4E29-9DA2-D8028A5A2A02}">
      <dgm:prSet/>
      <dgm:spPr/>
      <dgm:t>
        <a:bodyPr/>
        <a:lstStyle/>
        <a:p>
          <a:endParaRPr lang="en-US"/>
        </a:p>
      </dgm:t>
    </dgm:pt>
    <dgm:pt modelId="{96085FFC-977A-4206-8B3F-D858DB56AE7A}" type="sibTrans" cxnId="{0DF0D9A8-7749-4E29-9DA2-D8028A5A2A02}">
      <dgm:prSet/>
      <dgm:spPr/>
      <dgm:t>
        <a:bodyPr/>
        <a:lstStyle/>
        <a:p>
          <a:endParaRPr lang="en-US"/>
        </a:p>
      </dgm:t>
    </dgm:pt>
    <dgm:pt modelId="{F759D586-2B8A-4451-A719-3638F8F8C188}">
      <dgm:prSet phldrT="[Text]" custT="1"/>
      <dgm:spPr>
        <a:solidFill>
          <a:srgbClr val="4BC1AD"/>
        </a:solidFill>
      </dgm:spPr>
      <dgm:t>
        <a:bodyPr anchor="ctr" anchorCtr="0"/>
        <a:lstStyle/>
        <a:p>
          <a:pPr algn="l"/>
          <a:r>
            <a:rPr lang="en-US" sz="1400" dirty="0">
              <a:latin typeface="Nirmala UI" panose="020B0502040204020203" pitchFamily="34" charset="0"/>
              <a:cs typeface="Nirmala UI" panose="020B0502040204020203" pitchFamily="34" charset="0"/>
            </a:rPr>
            <a:t>Detail Design</a:t>
          </a:r>
        </a:p>
      </dgm:t>
    </dgm:pt>
    <dgm:pt modelId="{388F6DF3-1152-47EA-965B-7C6732E4E3FB}" type="parTrans" cxnId="{4D91D694-16CC-43B1-BDE6-F37AAE9C773D}">
      <dgm:prSet/>
      <dgm:spPr/>
      <dgm:t>
        <a:bodyPr/>
        <a:lstStyle/>
        <a:p>
          <a:endParaRPr lang="en-US"/>
        </a:p>
      </dgm:t>
    </dgm:pt>
    <dgm:pt modelId="{7FF5B1D7-A9F3-4DA9-A58D-EC7DC67D6087}" type="sibTrans" cxnId="{4D91D694-16CC-43B1-BDE6-F37AAE9C773D}">
      <dgm:prSet/>
      <dgm:spPr/>
      <dgm:t>
        <a:bodyPr/>
        <a:lstStyle/>
        <a:p>
          <a:endParaRPr lang="en-US"/>
        </a:p>
      </dgm:t>
    </dgm:pt>
    <dgm:pt modelId="{88DBEFEE-3728-4F5D-81B2-E0C28C7DA334}">
      <dgm:prSet phldrT="[Text]" custT="1"/>
      <dgm:spPr>
        <a:solidFill>
          <a:srgbClr val="4BC1AD"/>
        </a:solidFill>
      </dgm:spPr>
      <dgm:t>
        <a:bodyPr anchor="ctr" anchorCtr="0"/>
        <a:lstStyle/>
        <a:p>
          <a:pPr algn="l"/>
          <a:r>
            <a:rPr lang="en-US" sz="1400" dirty="0">
              <a:latin typeface="Nirmala UI" panose="020B0502040204020203" pitchFamily="34" charset="0"/>
              <a:cs typeface="Nirmala UI" panose="020B0502040204020203" pitchFamily="34" charset="0"/>
            </a:rPr>
            <a:t>Detail Design</a:t>
          </a:r>
        </a:p>
      </dgm:t>
    </dgm:pt>
    <dgm:pt modelId="{5E222106-785D-4EF2-8FF7-6494BACFBF9B}" type="parTrans" cxnId="{2524DA5E-99B7-4B71-8664-679CB361BCD5}">
      <dgm:prSet/>
      <dgm:spPr/>
      <dgm:t>
        <a:bodyPr/>
        <a:lstStyle/>
        <a:p>
          <a:endParaRPr lang="en-US"/>
        </a:p>
      </dgm:t>
    </dgm:pt>
    <dgm:pt modelId="{2AC27078-5B3F-41F1-8C02-426C650D04E4}" type="sibTrans" cxnId="{2524DA5E-99B7-4B71-8664-679CB361BCD5}">
      <dgm:prSet/>
      <dgm:spPr/>
      <dgm:t>
        <a:bodyPr/>
        <a:lstStyle/>
        <a:p>
          <a:endParaRPr lang="en-US"/>
        </a:p>
      </dgm:t>
    </dgm:pt>
    <dgm:pt modelId="{8139AEBC-817E-4EE9-ABEF-B20C9B8E6B75}" type="pres">
      <dgm:prSet presAssocID="{2F86F781-704C-454D-BE11-D2BD7D56B1BB}" presName="Name0" presStyleCnt="0">
        <dgm:presLayoutVars>
          <dgm:dir/>
          <dgm:resizeHandles val="exact"/>
        </dgm:presLayoutVars>
      </dgm:prSet>
      <dgm:spPr/>
    </dgm:pt>
    <dgm:pt modelId="{E789E225-4415-4192-B50B-602DB591CBA2}" type="pres">
      <dgm:prSet presAssocID="{4D5EB2AF-077D-4542-BB5D-535499E0ACC9}" presName="node" presStyleLbl="node1" presStyleIdx="0" presStyleCnt="4">
        <dgm:presLayoutVars>
          <dgm:bulletEnabled val="1"/>
        </dgm:presLayoutVars>
      </dgm:prSet>
      <dgm:spPr/>
    </dgm:pt>
    <dgm:pt modelId="{04BA73F2-4918-459F-A8C5-67E3B210AD1A}" type="pres">
      <dgm:prSet presAssocID="{B6880152-C9D7-4662-951D-CBBA7A43D00B}" presName="sibTrans" presStyleCnt="0"/>
      <dgm:spPr/>
    </dgm:pt>
    <dgm:pt modelId="{1EB62D43-4E38-49DB-8E30-7C0D6038ACCD}" type="pres">
      <dgm:prSet presAssocID="{2CBD8AB0-34CF-4915-B4C0-55A9A0B3698A}" presName="node" presStyleLbl="node1" presStyleIdx="1" presStyleCnt="4">
        <dgm:presLayoutVars>
          <dgm:bulletEnabled val="1"/>
        </dgm:presLayoutVars>
      </dgm:prSet>
      <dgm:spPr/>
    </dgm:pt>
    <dgm:pt modelId="{9E005E05-5B1E-4A7D-A04E-6381D7122068}" type="pres">
      <dgm:prSet presAssocID="{EA2FDEAB-07CA-4562-BAF4-DEB1AC6BD60E}" presName="sibTrans" presStyleCnt="0"/>
      <dgm:spPr/>
    </dgm:pt>
    <dgm:pt modelId="{5E193A34-0702-4BCA-AD5D-77BD35FFB6A6}" type="pres">
      <dgm:prSet presAssocID="{B8C20196-3C50-45A5-8253-DA1BE32D3D34}" presName="node" presStyleLbl="node1" presStyleIdx="2" presStyleCnt="4" custLinFactNeighborX="3171" custLinFactNeighborY="0">
        <dgm:presLayoutVars>
          <dgm:bulletEnabled val="1"/>
        </dgm:presLayoutVars>
      </dgm:prSet>
      <dgm:spPr/>
    </dgm:pt>
    <dgm:pt modelId="{1C798DAD-F97C-4C36-AA10-8CFDD5081EB4}" type="pres">
      <dgm:prSet presAssocID="{8E67E7C8-356F-4AEF-9683-A2FB05C2EB78}" presName="sibTrans" presStyleCnt="0"/>
      <dgm:spPr/>
    </dgm:pt>
    <dgm:pt modelId="{7D319365-36DD-468B-8BCF-1A1263F25619}" type="pres">
      <dgm:prSet presAssocID="{372BDF82-A7AA-4383-B5CC-67C31F4C7A26}" presName="node" presStyleLbl="node1" presStyleIdx="3" presStyleCnt="4">
        <dgm:presLayoutVars>
          <dgm:bulletEnabled val="1"/>
        </dgm:presLayoutVars>
      </dgm:prSet>
      <dgm:spPr/>
    </dgm:pt>
  </dgm:ptLst>
  <dgm:cxnLst>
    <dgm:cxn modelId="{702E6E05-21D9-4550-B279-03BBD21370E5}" srcId="{2F86F781-704C-454D-BE11-D2BD7D56B1BB}" destId="{4D5EB2AF-077D-4542-BB5D-535499E0ACC9}" srcOrd="0" destOrd="0" parTransId="{7E288A60-6DB8-441F-9CE0-F5D247CD384D}" sibTransId="{B6880152-C9D7-4662-951D-CBBA7A43D00B}"/>
    <dgm:cxn modelId="{6A93E31C-5E3D-4C16-BFFF-A52EDB1DC297}" srcId="{2F86F781-704C-454D-BE11-D2BD7D56B1BB}" destId="{B8C20196-3C50-45A5-8253-DA1BE32D3D34}" srcOrd="2" destOrd="0" parTransId="{F7AB0B72-42CA-4D46-A23E-FCFF830E3E1B}" sibTransId="{8E67E7C8-356F-4AEF-9683-A2FB05C2EB78}"/>
    <dgm:cxn modelId="{D191402A-65B6-48DC-8405-22EF856818DC}" type="presOf" srcId="{372BDF82-A7AA-4383-B5CC-67C31F4C7A26}" destId="{7D319365-36DD-468B-8BCF-1A1263F25619}" srcOrd="0" destOrd="0" presId="urn:microsoft.com/office/officeart/2005/8/layout/hList6"/>
    <dgm:cxn modelId="{97615930-85B0-4B8C-AE21-66D377CA81BF}" type="presOf" srcId="{26E66BB9-012D-490B-875C-EB0CE8014759}" destId="{E789E225-4415-4192-B50B-602DB591CBA2}" srcOrd="0" destOrd="3" presId="urn:microsoft.com/office/officeart/2005/8/layout/hList6"/>
    <dgm:cxn modelId="{94399E36-F81C-422D-AB2B-5A4887D366F1}" type="presOf" srcId="{88DBEFEE-3728-4F5D-81B2-E0C28C7DA334}" destId="{5E193A34-0702-4BCA-AD5D-77BD35FFB6A6}" srcOrd="0" destOrd="3" presId="urn:microsoft.com/office/officeart/2005/8/layout/hList6"/>
    <dgm:cxn modelId="{8A069F37-45EF-4BC3-A8E6-F1430E041DC9}" srcId="{2F86F781-704C-454D-BE11-D2BD7D56B1BB}" destId="{2CBD8AB0-34CF-4915-B4C0-55A9A0B3698A}" srcOrd="1" destOrd="0" parTransId="{7AD6FA76-4D86-450B-A09B-062375C168E2}" sibTransId="{EA2FDEAB-07CA-4562-BAF4-DEB1AC6BD60E}"/>
    <dgm:cxn modelId="{6A782338-36ED-4CDC-8421-BE0F6D3DC8F9}" type="presOf" srcId="{C82FFF72-E3B4-4D4B-97FB-5182742198C9}" destId="{7D319365-36DD-468B-8BCF-1A1263F25619}" srcOrd="0" destOrd="1" presId="urn:microsoft.com/office/officeart/2005/8/layout/hList6"/>
    <dgm:cxn modelId="{87304C39-7243-4915-8382-A7D00CF59F9B}" type="presOf" srcId="{F759D586-2B8A-4451-A719-3638F8F8C188}" destId="{1EB62D43-4E38-49DB-8E30-7C0D6038ACCD}" srcOrd="0" destOrd="3" presId="urn:microsoft.com/office/officeart/2005/8/layout/hList6"/>
    <dgm:cxn modelId="{E8D94E5D-DCB4-474A-8962-863DD30962E4}" type="presOf" srcId="{2F86F781-704C-454D-BE11-D2BD7D56B1BB}" destId="{8139AEBC-817E-4EE9-ABEF-B20C9B8E6B75}" srcOrd="0" destOrd="0" presId="urn:microsoft.com/office/officeart/2005/8/layout/hList6"/>
    <dgm:cxn modelId="{2524DA5E-99B7-4B71-8664-679CB361BCD5}" srcId="{B8C20196-3C50-45A5-8253-DA1BE32D3D34}" destId="{88DBEFEE-3728-4F5D-81B2-E0C28C7DA334}" srcOrd="2" destOrd="0" parTransId="{5E222106-785D-4EF2-8FF7-6494BACFBF9B}" sibTransId="{2AC27078-5B3F-41F1-8C02-426C650D04E4}"/>
    <dgm:cxn modelId="{C3F63546-538A-4F33-B974-550612F06FA9}" srcId="{2CBD8AB0-34CF-4915-B4C0-55A9A0B3698A}" destId="{21F8EBD8-3BCA-4CE3-AC7A-B09E0D4DDE00}" srcOrd="0" destOrd="0" parTransId="{7EB794A9-7F04-441A-9BBA-A6ECB2F37F45}" sibTransId="{2C90FA32-7306-46A9-87F0-600E90BFBE84}"/>
    <dgm:cxn modelId="{CA24B951-1559-4372-AF89-FA9DD05CC0C5}" type="presOf" srcId="{21F8EBD8-3BCA-4CE3-AC7A-B09E0D4DDE00}" destId="{1EB62D43-4E38-49DB-8E30-7C0D6038ACCD}" srcOrd="0" destOrd="1" presId="urn:microsoft.com/office/officeart/2005/8/layout/hList6"/>
    <dgm:cxn modelId="{CF748B54-14EC-494A-BBFA-85F65224DE8A}" srcId="{4D5EB2AF-077D-4542-BB5D-535499E0ACC9}" destId="{2C8BFF87-423C-472D-8EDB-9153E3A33033}" srcOrd="1" destOrd="0" parTransId="{9D1EEBCC-9BB4-4C60-B121-490297EC67F3}" sibTransId="{F40B2849-F1BD-4906-8EC2-AC16832B282E}"/>
    <dgm:cxn modelId="{F5DED375-BC28-4B9A-A4F5-DA45BC82297D}" srcId="{2F86F781-704C-454D-BE11-D2BD7D56B1BB}" destId="{372BDF82-A7AA-4383-B5CC-67C31F4C7A26}" srcOrd="3" destOrd="0" parTransId="{35C24B3E-109D-4D04-B309-B618338E8F1F}" sibTransId="{4EEE8603-9B42-4E78-83CB-313B0F877855}"/>
    <dgm:cxn modelId="{75D8DF82-ADA8-49B9-AEC1-C0DD03C9C9B0}" srcId="{B8C20196-3C50-45A5-8253-DA1BE32D3D34}" destId="{32B0D47D-545F-4978-8AC4-EF446F255D8F}" srcOrd="1" destOrd="0" parTransId="{140ABA4B-159F-4454-9FF7-EDE95E64F5DD}" sibTransId="{7EE0B0C4-DB95-4D6B-BE3F-E4B24D0646F6}"/>
    <dgm:cxn modelId="{CAC3FE88-F165-4DF4-A355-319E82F50E75}" type="presOf" srcId="{8783A8B7-8C5F-4BC2-9E2B-AF98E2C5F9F2}" destId="{E789E225-4415-4192-B50B-602DB591CBA2}" srcOrd="0" destOrd="1" presId="urn:microsoft.com/office/officeart/2005/8/layout/hList6"/>
    <dgm:cxn modelId="{4C134E8C-532B-499F-A8B2-EAF4E9528584}" srcId="{2CBD8AB0-34CF-4915-B4C0-55A9A0B3698A}" destId="{7D91F84B-6C50-4A83-9929-9E3113F89C41}" srcOrd="1" destOrd="0" parTransId="{B2D537B6-8083-4D3E-AB85-2F959D68DCAB}" sibTransId="{D20ED82F-D973-44E6-96EC-3C871865C34F}"/>
    <dgm:cxn modelId="{4D91D694-16CC-43B1-BDE6-F37AAE9C773D}" srcId="{2CBD8AB0-34CF-4915-B4C0-55A9A0B3698A}" destId="{F759D586-2B8A-4451-A719-3638F8F8C188}" srcOrd="2" destOrd="0" parTransId="{388F6DF3-1152-47EA-965B-7C6732E4E3FB}" sibTransId="{7FF5B1D7-A9F3-4DA9-A58D-EC7DC67D6087}"/>
    <dgm:cxn modelId="{C2E26798-2C98-4A7A-8DB8-A1FD40BA8718}" srcId="{B8C20196-3C50-45A5-8253-DA1BE32D3D34}" destId="{2878E5D2-2B73-4572-A333-C74E18278BFF}" srcOrd="0" destOrd="0" parTransId="{057E1C07-6679-4DFD-A292-630F0650A786}" sibTransId="{74188A22-D435-4D08-B4DB-47E4F0FC3B2A}"/>
    <dgm:cxn modelId="{D47C3CA0-7A32-43D7-9F91-0F05F4EF9BE5}" type="presOf" srcId="{7D91F84B-6C50-4A83-9929-9E3113F89C41}" destId="{1EB62D43-4E38-49DB-8E30-7C0D6038ACCD}" srcOrd="0" destOrd="2" presId="urn:microsoft.com/office/officeart/2005/8/layout/hList6"/>
    <dgm:cxn modelId="{0DF0D9A8-7749-4E29-9DA2-D8028A5A2A02}" srcId="{4D5EB2AF-077D-4542-BB5D-535499E0ACC9}" destId="{8783A8B7-8C5F-4BC2-9E2B-AF98E2C5F9F2}" srcOrd="0" destOrd="0" parTransId="{C4A38BC8-B93E-46AE-A726-A871BB6EFC91}" sibTransId="{96085FFC-977A-4206-8B3F-D858DB56AE7A}"/>
    <dgm:cxn modelId="{71C013B0-3DDF-462E-B602-21FF2F0F1924}" type="presOf" srcId="{4D5EB2AF-077D-4542-BB5D-535499E0ACC9}" destId="{E789E225-4415-4192-B50B-602DB591CBA2}" srcOrd="0" destOrd="0" presId="urn:microsoft.com/office/officeart/2005/8/layout/hList6"/>
    <dgm:cxn modelId="{977885B4-64C8-4C39-8F44-DCC01FA09406}" srcId="{4D5EB2AF-077D-4542-BB5D-535499E0ACC9}" destId="{26E66BB9-012D-490B-875C-EB0CE8014759}" srcOrd="2" destOrd="0" parTransId="{B28686AB-4EC9-4CFD-93AD-1725251E7ACB}" sibTransId="{6586798B-1A89-4ABB-9522-950A21ECBB6F}"/>
    <dgm:cxn modelId="{85D5FBB6-5C21-4253-B47C-BA4CE12F642D}" type="presOf" srcId="{2C8BFF87-423C-472D-8EDB-9153E3A33033}" destId="{E789E225-4415-4192-B50B-602DB591CBA2}" srcOrd="0" destOrd="2" presId="urn:microsoft.com/office/officeart/2005/8/layout/hList6"/>
    <dgm:cxn modelId="{5BC8BEC0-58A4-40FA-B3DC-8590E585B0FC}" type="presOf" srcId="{B8C20196-3C50-45A5-8253-DA1BE32D3D34}" destId="{5E193A34-0702-4BCA-AD5D-77BD35FFB6A6}" srcOrd="0" destOrd="0" presId="urn:microsoft.com/office/officeart/2005/8/layout/hList6"/>
    <dgm:cxn modelId="{8A0554C1-F8F7-42D4-BB3B-E1E43BAE1F0F}" type="presOf" srcId="{2CBD8AB0-34CF-4915-B4C0-55A9A0B3698A}" destId="{1EB62D43-4E38-49DB-8E30-7C0D6038ACCD}" srcOrd="0" destOrd="0" presId="urn:microsoft.com/office/officeart/2005/8/layout/hList6"/>
    <dgm:cxn modelId="{DAAC4AC2-7AA1-4A51-AD17-2AFEE994EB21}" type="presOf" srcId="{2878E5D2-2B73-4572-A333-C74E18278BFF}" destId="{5E193A34-0702-4BCA-AD5D-77BD35FFB6A6}" srcOrd="0" destOrd="1" presId="urn:microsoft.com/office/officeart/2005/8/layout/hList6"/>
    <dgm:cxn modelId="{113C4DCA-B225-427E-8774-FA167AE56B04}" type="presOf" srcId="{32B0D47D-545F-4978-8AC4-EF446F255D8F}" destId="{5E193A34-0702-4BCA-AD5D-77BD35FFB6A6}" srcOrd="0" destOrd="2" presId="urn:microsoft.com/office/officeart/2005/8/layout/hList6"/>
    <dgm:cxn modelId="{06DEE2CA-5EC4-49FA-9940-5DBCA267A58B}" srcId="{372BDF82-A7AA-4383-B5CC-67C31F4C7A26}" destId="{C82FFF72-E3B4-4D4B-97FB-5182742198C9}" srcOrd="0" destOrd="0" parTransId="{E464A0B8-4590-4A52-81FD-8A2DB42B8532}" sibTransId="{1376836F-EB9C-45FF-B2D7-4CE0224BFF63}"/>
    <dgm:cxn modelId="{FE104EDF-3E4E-48AD-8BA7-54B82ABC4312}" type="presOf" srcId="{E8E4EECF-8D48-413E-8FC7-DE7357312574}" destId="{7D319365-36DD-468B-8BCF-1A1263F25619}" srcOrd="0" destOrd="2" presId="urn:microsoft.com/office/officeart/2005/8/layout/hList6"/>
    <dgm:cxn modelId="{28C82FE7-9E6B-499A-8FDE-DCE786CBD156}" srcId="{372BDF82-A7AA-4383-B5CC-67C31F4C7A26}" destId="{E8E4EECF-8D48-413E-8FC7-DE7357312574}" srcOrd="1" destOrd="0" parTransId="{B92AD44D-8CF3-4E8B-8ADD-1C4B6F907C82}" sibTransId="{03E1BE45-4223-4A3B-9703-0D1D44EF941D}"/>
    <dgm:cxn modelId="{D0D308F4-2931-4651-B1DD-26C1E9FAA382}" type="presParOf" srcId="{8139AEBC-817E-4EE9-ABEF-B20C9B8E6B75}" destId="{E789E225-4415-4192-B50B-602DB591CBA2}" srcOrd="0" destOrd="0" presId="urn:microsoft.com/office/officeart/2005/8/layout/hList6"/>
    <dgm:cxn modelId="{85B098A3-9E39-4226-8651-96792C874BF1}" type="presParOf" srcId="{8139AEBC-817E-4EE9-ABEF-B20C9B8E6B75}" destId="{04BA73F2-4918-459F-A8C5-67E3B210AD1A}" srcOrd="1" destOrd="0" presId="urn:microsoft.com/office/officeart/2005/8/layout/hList6"/>
    <dgm:cxn modelId="{7D49821E-B6E9-405D-AB5B-8EE19032D70F}" type="presParOf" srcId="{8139AEBC-817E-4EE9-ABEF-B20C9B8E6B75}" destId="{1EB62D43-4E38-49DB-8E30-7C0D6038ACCD}" srcOrd="2" destOrd="0" presId="urn:microsoft.com/office/officeart/2005/8/layout/hList6"/>
    <dgm:cxn modelId="{D23307D9-1D0D-43DC-BA23-D4D7E9A54243}" type="presParOf" srcId="{8139AEBC-817E-4EE9-ABEF-B20C9B8E6B75}" destId="{9E005E05-5B1E-4A7D-A04E-6381D7122068}" srcOrd="3" destOrd="0" presId="urn:microsoft.com/office/officeart/2005/8/layout/hList6"/>
    <dgm:cxn modelId="{7EC5D093-43F0-43E7-BF0C-C3446ADE3E25}" type="presParOf" srcId="{8139AEBC-817E-4EE9-ABEF-B20C9B8E6B75}" destId="{5E193A34-0702-4BCA-AD5D-77BD35FFB6A6}" srcOrd="4" destOrd="0" presId="urn:microsoft.com/office/officeart/2005/8/layout/hList6"/>
    <dgm:cxn modelId="{8B34CA99-C548-406C-A0DC-44676083B16B}" type="presParOf" srcId="{8139AEBC-817E-4EE9-ABEF-B20C9B8E6B75}" destId="{1C798DAD-F97C-4C36-AA10-8CFDD5081EB4}" srcOrd="5" destOrd="0" presId="urn:microsoft.com/office/officeart/2005/8/layout/hList6"/>
    <dgm:cxn modelId="{F56A059D-6FF6-4ABE-A26C-2FA3BE75583C}" type="presParOf" srcId="{8139AEBC-817E-4EE9-ABEF-B20C9B8E6B75}" destId="{7D319365-36DD-468B-8BCF-1A1263F25619}" srcOrd="6" destOrd="0" presId="urn:microsoft.com/office/officeart/2005/8/layout/hList6"/>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7214AE-46ED-40B9-8B2E-127F3EF8C10B}">
      <dsp:nvSpPr>
        <dsp:cNvPr id="0" name=""/>
        <dsp:cNvSpPr/>
      </dsp:nvSpPr>
      <dsp:spPr>
        <a:xfrm>
          <a:off x="0" y="885064"/>
          <a:ext cx="9182080" cy="2025777"/>
        </a:xfrm>
        <a:prstGeom prst="roundRect">
          <a:avLst/>
        </a:prstGeom>
        <a:solidFill>
          <a:srgbClr val="56C6D1"/>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 tIns="3810" rIns="3810" bIns="3810" numCol="1" spcCol="1270" anchor="ctr" anchorCtr="0">
          <a:noAutofit/>
        </a:bodyPr>
        <a:lstStyle/>
        <a:p>
          <a:pPr marL="0" lvl="0" indent="0" algn="l" defTabSz="44450">
            <a:lnSpc>
              <a:spcPct val="90000"/>
            </a:lnSpc>
            <a:spcBef>
              <a:spcPct val="0"/>
            </a:spcBef>
            <a:spcAft>
              <a:spcPct val="35000"/>
            </a:spcAft>
            <a:buNone/>
          </a:pPr>
          <a:endParaRPr lang="en-US" sz="100" kern="1200" dirty="0"/>
        </a:p>
      </dsp:txBody>
      <dsp:txXfrm>
        <a:off x="98890" y="983954"/>
        <a:ext cx="8984300" cy="1827997"/>
      </dsp:txXfrm>
    </dsp:sp>
    <dsp:sp modelId="{FBF92E16-D0AD-4620-8856-08487ADBC9D6}">
      <dsp:nvSpPr>
        <dsp:cNvPr id="0" name=""/>
        <dsp:cNvSpPr/>
      </dsp:nvSpPr>
      <dsp:spPr>
        <a:xfrm>
          <a:off x="0" y="2958237"/>
          <a:ext cx="9867900" cy="1311862"/>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313306" tIns="45720" rIns="256032" bIns="45720" numCol="1" spcCol="1270" anchor="t" anchorCtr="0">
          <a:noAutofit/>
        </a:bodyPr>
        <a:lstStyle/>
        <a:p>
          <a:pPr marL="285750" lvl="1" indent="-285750" algn="l" defTabSz="1600200">
            <a:lnSpc>
              <a:spcPct val="90000"/>
            </a:lnSpc>
            <a:spcBef>
              <a:spcPct val="0"/>
            </a:spcBef>
            <a:spcAft>
              <a:spcPct val="20000"/>
            </a:spcAft>
            <a:buChar char="•"/>
          </a:pPr>
          <a:endParaRPr lang="en-US" sz="3600" b="1" kern="1200" dirty="0">
            <a:solidFill>
              <a:schemeClr val="bg1"/>
            </a:solidFill>
            <a:effectLst>
              <a:outerShdw blurRad="38100" dist="38100" dir="2700000" algn="tl">
                <a:srgbClr val="000000">
                  <a:alpha val="43137"/>
                </a:srgbClr>
              </a:outerShdw>
            </a:effectLst>
            <a:latin typeface="Nirmala UI" panose="020B0502040204020203" pitchFamily="34" charset="0"/>
            <a:cs typeface="Nirmala UI" panose="020B0502040204020203" pitchFamily="34" charset="0"/>
          </a:endParaRPr>
        </a:p>
        <a:p>
          <a:pPr marL="285750" lvl="1" indent="-285750" algn="l" defTabSz="1600200">
            <a:lnSpc>
              <a:spcPct val="90000"/>
            </a:lnSpc>
            <a:spcBef>
              <a:spcPct val="0"/>
            </a:spcBef>
            <a:spcAft>
              <a:spcPct val="20000"/>
            </a:spcAft>
            <a:buChar char="•"/>
          </a:pPr>
          <a:endParaRPr lang="en-US" sz="3600" b="1" kern="1200" dirty="0">
            <a:solidFill>
              <a:schemeClr val="bg1"/>
            </a:solidFill>
            <a:effectLst>
              <a:outerShdw blurRad="38100" dist="38100" dir="2700000" algn="tl">
                <a:srgbClr val="000000">
                  <a:alpha val="43137"/>
                </a:srgbClr>
              </a:outerShdw>
            </a:effectLst>
            <a:latin typeface="Nirmala UI" panose="020B0502040204020203" pitchFamily="34" charset="0"/>
            <a:cs typeface="Nirmala UI" panose="020B0502040204020203" pitchFamily="34" charset="0"/>
          </a:endParaRPr>
        </a:p>
      </dsp:txBody>
      <dsp:txXfrm>
        <a:off x="0" y="2958237"/>
        <a:ext cx="9867900" cy="13118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89E225-4415-4192-B50B-602DB591CBA2}">
      <dsp:nvSpPr>
        <dsp:cNvPr id="0" name=""/>
        <dsp:cNvSpPr/>
      </dsp:nvSpPr>
      <dsp:spPr>
        <a:xfrm rot="16200000">
          <a:off x="-763068" y="764740"/>
          <a:ext cx="3169919" cy="1640439"/>
        </a:xfrm>
        <a:prstGeom prst="flowChartManualOperation">
          <a:avLst/>
        </a:prstGeom>
        <a:solidFill>
          <a:srgbClr val="00B0F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0" tIns="0" rIns="88900" bIns="0" numCol="1" spcCol="1270" anchor="ctr" anchorCtr="0">
          <a:noAutofit/>
        </a:bodyPr>
        <a:lstStyle/>
        <a:p>
          <a:pPr marL="0" lvl="0" indent="0" algn="ctr" defTabSz="622300">
            <a:lnSpc>
              <a:spcPct val="90000"/>
            </a:lnSpc>
            <a:spcBef>
              <a:spcPct val="0"/>
            </a:spcBef>
            <a:spcAft>
              <a:spcPct val="35000"/>
            </a:spcAft>
            <a:buNone/>
          </a:pPr>
          <a:r>
            <a:rPr lang="fa-IR" sz="1400" kern="1200" dirty="0">
              <a:effectLst>
                <a:outerShdw blurRad="38100" dist="38100" dir="2700000" algn="tl">
                  <a:srgbClr val="000000">
                    <a:alpha val="43137"/>
                  </a:srgbClr>
                </a:outerShdw>
              </a:effectLst>
              <a:latin typeface="Tw Cen MT Condensed" pitchFamily="34" charset="0"/>
              <a:cs typeface="B Yekan" pitchFamily="2" charset="-78"/>
            </a:rPr>
            <a:t>مهندسی و طراحی پایه</a:t>
          </a:r>
          <a:endParaRPr lang="en-US" sz="1400" kern="1200" dirty="0">
            <a:effectLst>
              <a:outerShdw blurRad="38100" dist="38100" dir="2700000" algn="tl">
                <a:srgbClr val="000000">
                  <a:alpha val="43137"/>
                </a:srgbClr>
              </a:outerShdw>
            </a:effectLst>
            <a:latin typeface="Tw Cen MT Condensed" pitchFamily="34" charset="0"/>
            <a:cs typeface="B Yekan" pitchFamily="2" charset="-78"/>
          </a:endParaRPr>
        </a:p>
        <a:p>
          <a:pPr marL="114300" lvl="1" indent="-114300" algn="l" defTabSz="622300">
            <a:lnSpc>
              <a:spcPct val="90000"/>
            </a:lnSpc>
            <a:spcBef>
              <a:spcPct val="0"/>
            </a:spcBef>
            <a:spcAft>
              <a:spcPct val="15000"/>
            </a:spcAft>
            <a:buChar char="•"/>
          </a:pPr>
          <a:r>
            <a:rPr lang="en-US" sz="1400" kern="1200" dirty="0">
              <a:latin typeface="Nirmala UI" panose="020B0502040204020203" pitchFamily="34" charset="0"/>
              <a:cs typeface="Nirmala UI" panose="020B0502040204020203" pitchFamily="34" charset="0"/>
            </a:rPr>
            <a:t>Concept Design</a:t>
          </a:r>
        </a:p>
        <a:p>
          <a:pPr marL="114300" lvl="1" indent="-114300" algn="l" defTabSz="622300">
            <a:lnSpc>
              <a:spcPct val="90000"/>
            </a:lnSpc>
            <a:spcBef>
              <a:spcPct val="0"/>
            </a:spcBef>
            <a:spcAft>
              <a:spcPct val="15000"/>
            </a:spcAft>
            <a:buChar char="•"/>
          </a:pPr>
          <a:r>
            <a:rPr lang="en-US" sz="1400" kern="1200" dirty="0">
              <a:latin typeface="Nirmala UI" panose="020B0502040204020203" pitchFamily="34" charset="0"/>
              <a:cs typeface="Nirmala UI" panose="020B0502040204020203" pitchFamily="34" charset="0"/>
            </a:rPr>
            <a:t>Basic Design</a:t>
          </a:r>
        </a:p>
        <a:p>
          <a:pPr marL="114300" lvl="1" indent="-114300" algn="l" defTabSz="622300">
            <a:lnSpc>
              <a:spcPct val="90000"/>
            </a:lnSpc>
            <a:spcBef>
              <a:spcPct val="0"/>
            </a:spcBef>
            <a:spcAft>
              <a:spcPct val="15000"/>
            </a:spcAft>
            <a:buChar char="•"/>
          </a:pPr>
          <a:r>
            <a:rPr lang="en-US" sz="1400" kern="1200" dirty="0">
              <a:latin typeface="Nirmala UI" panose="020B0502040204020203" pitchFamily="34" charset="0"/>
              <a:cs typeface="Nirmala UI" panose="020B0502040204020203" pitchFamily="34" charset="0"/>
            </a:rPr>
            <a:t>Process Design</a:t>
          </a:r>
        </a:p>
      </dsp:txBody>
      <dsp:txXfrm rot="5400000">
        <a:off x="1672" y="633984"/>
        <a:ext cx="1640439" cy="1901951"/>
      </dsp:txXfrm>
    </dsp:sp>
    <dsp:sp modelId="{1EB62D43-4E38-49DB-8E30-7C0D6038ACCD}">
      <dsp:nvSpPr>
        <dsp:cNvPr id="0" name=""/>
        <dsp:cNvSpPr/>
      </dsp:nvSpPr>
      <dsp:spPr>
        <a:xfrm rot="16200000">
          <a:off x="1000403" y="764740"/>
          <a:ext cx="3169919" cy="1640439"/>
        </a:xfrm>
        <a:prstGeom prst="flowChartManualOperation">
          <a:avLst/>
        </a:prstGeom>
        <a:solidFill>
          <a:srgbClr val="4BC1AD"/>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0" tIns="0" rIns="88900" bIns="0" numCol="1" spcCol="1270" anchor="ctr" anchorCtr="0">
          <a:noAutofit/>
        </a:bodyPr>
        <a:lstStyle/>
        <a:p>
          <a:pPr marL="0" lvl="0" indent="0" algn="ctr" defTabSz="622300">
            <a:lnSpc>
              <a:spcPct val="90000"/>
            </a:lnSpc>
            <a:spcBef>
              <a:spcPct val="0"/>
            </a:spcBef>
            <a:spcAft>
              <a:spcPct val="35000"/>
            </a:spcAft>
            <a:buNone/>
          </a:pPr>
          <a:r>
            <a:rPr lang="fa-IR" sz="1400" kern="1200" dirty="0">
              <a:effectLst>
                <a:outerShdw blurRad="38100" dist="38100" dir="2700000" algn="tl">
                  <a:srgbClr val="000000">
                    <a:alpha val="43137"/>
                  </a:srgbClr>
                </a:outerShdw>
              </a:effectLst>
              <a:latin typeface="Tw Cen MT Condensed" pitchFamily="34" charset="0"/>
              <a:cs typeface="B Yekan" pitchFamily="2" charset="-78"/>
            </a:rPr>
            <a:t>طراحی اجزای مکانیکی</a:t>
          </a:r>
          <a:endParaRPr lang="en-US" sz="1400" kern="1200" dirty="0">
            <a:effectLst>
              <a:outerShdw blurRad="38100" dist="38100" dir="2700000" algn="tl">
                <a:srgbClr val="000000">
                  <a:alpha val="43137"/>
                </a:srgbClr>
              </a:outerShdw>
            </a:effectLst>
            <a:latin typeface="Tw Cen MT Condensed" pitchFamily="34" charset="0"/>
            <a:cs typeface="B Yekan" pitchFamily="2" charset="-78"/>
          </a:endParaRPr>
        </a:p>
        <a:p>
          <a:pPr marL="114300" lvl="1" indent="-114300" algn="l" defTabSz="622300">
            <a:lnSpc>
              <a:spcPct val="90000"/>
            </a:lnSpc>
            <a:spcBef>
              <a:spcPct val="0"/>
            </a:spcBef>
            <a:spcAft>
              <a:spcPct val="15000"/>
            </a:spcAft>
            <a:buChar char="•"/>
          </a:pPr>
          <a:r>
            <a:rPr lang="en-US" sz="1400" kern="1200" dirty="0">
              <a:latin typeface="Nirmala UI" panose="020B0502040204020203" pitchFamily="34" charset="0"/>
              <a:cs typeface="Nirmala UI" panose="020B0502040204020203" pitchFamily="34" charset="0"/>
            </a:rPr>
            <a:t>Mechanical Design</a:t>
          </a:r>
        </a:p>
        <a:p>
          <a:pPr marL="114300" lvl="1" indent="-114300" algn="l" defTabSz="622300">
            <a:lnSpc>
              <a:spcPct val="90000"/>
            </a:lnSpc>
            <a:spcBef>
              <a:spcPct val="0"/>
            </a:spcBef>
            <a:spcAft>
              <a:spcPct val="15000"/>
            </a:spcAft>
            <a:buChar char="•"/>
          </a:pPr>
          <a:r>
            <a:rPr lang="en-US" sz="1400" kern="1200" dirty="0">
              <a:latin typeface="Nirmala UI" panose="020B0502040204020203" pitchFamily="34" charset="0"/>
              <a:cs typeface="Nirmala UI" panose="020B0502040204020203" pitchFamily="34" charset="0"/>
            </a:rPr>
            <a:t>Stress Analysis</a:t>
          </a:r>
        </a:p>
        <a:p>
          <a:pPr marL="114300" lvl="1" indent="-114300" algn="l" defTabSz="622300">
            <a:lnSpc>
              <a:spcPct val="90000"/>
            </a:lnSpc>
            <a:spcBef>
              <a:spcPct val="0"/>
            </a:spcBef>
            <a:spcAft>
              <a:spcPct val="15000"/>
            </a:spcAft>
            <a:buChar char="•"/>
          </a:pPr>
          <a:r>
            <a:rPr lang="en-US" sz="1400" kern="1200" dirty="0">
              <a:latin typeface="Nirmala UI" panose="020B0502040204020203" pitchFamily="34" charset="0"/>
              <a:cs typeface="Nirmala UI" panose="020B0502040204020203" pitchFamily="34" charset="0"/>
            </a:rPr>
            <a:t>Detail Design</a:t>
          </a:r>
        </a:p>
      </dsp:txBody>
      <dsp:txXfrm rot="5400000">
        <a:off x="1765143" y="633984"/>
        <a:ext cx="1640439" cy="1901951"/>
      </dsp:txXfrm>
    </dsp:sp>
    <dsp:sp modelId="{5E193A34-0702-4BCA-AD5D-77BD35FFB6A6}">
      <dsp:nvSpPr>
        <dsp:cNvPr id="0" name=""/>
        <dsp:cNvSpPr/>
      </dsp:nvSpPr>
      <dsp:spPr>
        <a:xfrm rot="16200000">
          <a:off x="2767776" y="764740"/>
          <a:ext cx="3169919" cy="1640439"/>
        </a:xfrm>
        <a:prstGeom prst="flowChartManualOperation">
          <a:avLst/>
        </a:prstGeom>
        <a:solidFill>
          <a:srgbClr val="92D05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0" tIns="0" rIns="88900" bIns="0" numCol="1" spcCol="1270" anchor="ctr" anchorCtr="0">
          <a:noAutofit/>
        </a:bodyPr>
        <a:lstStyle/>
        <a:p>
          <a:pPr marL="0" lvl="0" indent="0" algn="ctr" defTabSz="622300">
            <a:lnSpc>
              <a:spcPct val="90000"/>
            </a:lnSpc>
            <a:spcBef>
              <a:spcPct val="0"/>
            </a:spcBef>
            <a:spcAft>
              <a:spcPct val="35000"/>
            </a:spcAft>
            <a:buNone/>
          </a:pPr>
          <a:r>
            <a:rPr lang="fa-IR" sz="1400" kern="1200" dirty="0">
              <a:effectLst>
                <a:outerShdw blurRad="38100" dist="38100" dir="2700000" algn="tl">
                  <a:srgbClr val="000000">
                    <a:alpha val="43137"/>
                  </a:srgbClr>
                </a:outerShdw>
              </a:effectLst>
              <a:latin typeface="Tw Cen MT Condensed" pitchFamily="34" charset="0"/>
              <a:cs typeface="B Yekan" pitchFamily="2" charset="-78"/>
            </a:rPr>
            <a:t>طراحی سازه و فونداسیون</a:t>
          </a:r>
          <a:endParaRPr lang="en-US" sz="1400" kern="1200" dirty="0">
            <a:effectLst>
              <a:outerShdw blurRad="38100" dist="38100" dir="2700000" algn="tl">
                <a:srgbClr val="000000">
                  <a:alpha val="43137"/>
                </a:srgbClr>
              </a:outerShdw>
            </a:effectLst>
            <a:latin typeface="Tw Cen MT Condensed" pitchFamily="34" charset="0"/>
            <a:cs typeface="B Yekan" pitchFamily="2" charset="-78"/>
          </a:endParaRPr>
        </a:p>
        <a:p>
          <a:pPr marL="114300" lvl="1" indent="-114300" algn="l" defTabSz="622300">
            <a:lnSpc>
              <a:spcPct val="90000"/>
            </a:lnSpc>
            <a:spcBef>
              <a:spcPct val="0"/>
            </a:spcBef>
            <a:spcAft>
              <a:spcPct val="15000"/>
            </a:spcAft>
            <a:buChar char="•"/>
          </a:pPr>
          <a:r>
            <a:rPr lang="en-US" sz="1400" kern="1200" dirty="0">
              <a:latin typeface="Nirmala UI" panose="020B0502040204020203" pitchFamily="34" charset="0"/>
              <a:cs typeface="Nirmala UI" panose="020B0502040204020203" pitchFamily="34" charset="0"/>
            </a:rPr>
            <a:t>Structural Design</a:t>
          </a:r>
        </a:p>
        <a:p>
          <a:pPr marL="114300" lvl="1" indent="-114300" algn="l" defTabSz="622300">
            <a:lnSpc>
              <a:spcPct val="90000"/>
            </a:lnSpc>
            <a:spcBef>
              <a:spcPct val="0"/>
            </a:spcBef>
            <a:spcAft>
              <a:spcPct val="15000"/>
            </a:spcAft>
            <a:buChar char="•"/>
          </a:pPr>
          <a:r>
            <a:rPr lang="en-US" sz="1400" kern="1200" dirty="0">
              <a:latin typeface="Nirmala UI" panose="020B0502040204020203" pitchFamily="34" charset="0"/>
              <a:cs typeface="Nirmala UI" panose="020B0502040204020203" pitchFamily="34" charset="0"/>
            </a:rPr>
            <a:t>Foundation Calculation</a:t>
          </a:r>
        </a:p>
        <a:p>
          <a:pPr marL="114300" lvl="1" indent="-114300" algn="l" defTabSz="622300">
            <a:lnSpc>
              <a:spcPct val="90000"/>
            </a:lnSpc>
            <a:spcBef>
              <a:spcPct val="0"/>
            </a:spcBef>
            <a:spcAft>
              <a:spcPct val="15000"/>
            </a:spcAft>
            <a:buChar char="•"/>
          </a:pPr>
          <a:r>
            <a:rPr lang="en-US" sz="1400" kern="1200" dirty="0">
              <a:latin typeface="Nirmala UI" panose="020B0502040204020203" pitchFamily="34" charset="0"/>
              <a:cs typeface="Nirmala UI" panose="020B0502040204020203" pitchFamily="34" charset="0"/>
            </a:rPr>
            <a:t>Detail Design</a:t>
          </a:r>
        </a:p>
      </dsp:txBody>
      <dsp:txXfrm rot="5400000">
        <a:off x="3532516" y="633984"/>
        <a:ext cx="1640439" cy="1901951"/>
      </dsp:txXfrm>
    </dsp:sp>
    <dsp:sp modelId="{7D319365-36DD-468B-8BCF-1A1263F25619}">
      <dsp:nvSpPr>
        <dsp:cNvPr id="0" name=""/>
        <dsp:cNvSpPr/>
      </dsp:nvSpPr>
      <dsp:spPr>
        <a:xfrm rot="16200000">
          <a:off x="4527347" y="764740"/>
          <a:ext cx="3169919" cy="1640439"/>
        </a:xfrm>
        <a:prstGeom prst="flowChartManualOperation">
          <a:avLst/>
        </a:prstGeom>
        <a:solidFill>
          <a:srgbClr val="00B05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0" tIns="0" rIns="88900" bIns="0" numCol="1" spcCol="1270" anchor="ctr" anchorCtr="0">
          <a:noAutofit/>
        </a:bodyPr>
        <a:lstStyle/>
        <a:p>
          <a:pPr marL="0" lvl="0" indent="0" algn="ctr" defTabSz="622300">
            <a:lnSpc>
              <a:spcPct val="90000"/>
            </a:lnSpc>
            <a:spcBef>
              <a:spcPct val="0"/>
            </a:spcBef>
            <a:spcAft>
              <a:spcPct val="35000"/>
            </a:spcAft>
            <a:buNone/>
          </a:pPr>
          <a:r>
            <a:rPr lang="fa-IR" sz="1400" kern="1200" dirty="0">
              <a:effectLst>
                <a:outerShdw blurRad="38100" dist="38100" dir="2700000" algn="tl">
                  <a:srgbClr val="000000">
                    <a:alpha val="43137"/>
                  </a:srgbClr>
                </a:outerShdw>
              </a:effectLst>
              <a:latin typeface="Tw Cen MT Condensed" pitchFamily="34" charset="0"/>
              <a:cs typeface="B Yekan" pitchFamily="2" charset="-78"/>
            </a:rPr>
            <a:t>طراحی برق، الکترونیک و ابزار دقیق</a:t>
          </a:r>
          <a:endParaRPr lang="en-US" sz="1400" kern="1200" dirty="0">
            <a:effectLst>
              <a:outerShdw blurRad="38100" dist="38100" dir="2700000" algn="tl">
                <a:srgbClr val="000000">
                  <a:alpha val="43137"/>
                </a:srgbClr>
              </a:outerShdw>
            </a:effectLst>
            <a:latin typeface="Tw Cen MT Condensed" pitchFamily="34" charset="0"/>
            <a:cs typeface="B Yekan" pitchFamily="2" charset="-78"/>
          </a:endParaRPr>
        </a:p>
        <a:p>
          <a:pPr marL="114300" lvl="1" indent="-114300" algn="l" defTabSz="622300">
            <a:lnSpc>
              <a:spcPct val="90000"/>
            </a:lnSpc>
            <a:spcBef>
              <a:spcPct val="0"/>
            </a:spcBef>
            <a:spcAft>
              <a:spcPct val="15000"/>
            </a:spcAft>
            <a:buChar char="•"/>
          </a:pPr>
          <a:r>
            <a:rPr lang="en-US" sz="1400" kern="1200" dirty="0">
              <a:latin typeface="Nirmala UI" panose="020B0502040204020203" pitchFamily="34" charset="0"/>
              <a:cs typeface="Nirmala UI" panose="020B0502040204020203" pitchFamily="34" charset="0"/>
            </a:rPr>
            <a:t>Electric Design</a:t>
          </a:r>
        </a:p>
        <a:p>
          <a:pPr marL="114300" lvl="1" indent="-114300" algn="l" defTabSz="622300">
            <a:lnSpc>
              <a:spcPct val="90000"/>
            </a:lnSpc>
            <a:spcBef>
              <a:spcPct val="0"/>
            </a:spcBef>
            <a:spcAft>
              <a:spcPct val="15000"/>
            </a:spcAft>
            <a:buChar char="•"/>
          </a:pPr>
          <a:r>
            <a:rPr lang="en-US" sz="1400" kern="1200" dirty="0">
              <a:latin typeface="Nirmala UI" panose="020B0502040204020203" pitchFamily="34" charset="0"/>
              <a:cs typeface="Nirmala UI" panose="020B0502040204020203" pitchFamily="34" charset="0"/>
            </a:rPr>
            <a:t>Instrumentation Design</a:t>
          </a:r>
        </a:p>
      </dsp:txBody>
      <dsp:txXfrm rot="5400000">
        <a:off x="5292087" y="633984"/>
        <a:ext cx="1640439" cy="190195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420857-99E2-4EE7-809A-8F25747CFAE1}" type="datetimeFigureOut">
              <a:rPr lang="en-US" smtClean="0"/>
              <a:pPr/>
              <a:t>2/17/2026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FB26CB-E104-48BD-8876-AC46BE43E2BC}" type="slidenum">
              <a:rPr lang="en-US" smtClean="0"/>
              <a:pPr/>
              <a:t>‹#›</a:t>
            </a:fld>
            <a:endParaRPr lang="en-US"/>
          </a:p>
        </p:txBody>
      </p:sp>
    </p:spTree>
    <p:extLst>
      <p:ext uri="{BB962C8B-B14F-4D97-AF65-F5344CB8AC3E}">
        <p14:creationId xmlns:p14="http://schemas.microsoft.com/office/powerpoint/2010/main" val="3769774268"/>
      </p:ext>
    </p:extLst>
  </p:cSld>
  <p:clrMap bg1="lt1" tx1="dk1" bg2="lt2" tx2="dk2" accent1="accent1" accent2="accent2" accent3="accent3" accent4="accent4" accent5="accent5" accent6="accent6" hlink="hlink" folHlink="folHlink"/>
  <p:notesStyle>
    <a:lvl1pPr marL="0" algn="l" defTabSz="914300" rtl="0" eaLnBrk="1" latinLnBrk="0" hangingPunct="1">
      <a:defRPr sz="1200" kern="1200">
        <a:solidFill>
          <a:schemeClr val="tx1"/>
        </a:solidFill>
        <a:latin typeface="+mn-lt"/>
        <a:ea typeface="+mn-ea"/>
        <a:cs typeface="+mn-cs"/>
      </a:defRPr>
    </a:lvl1pPr>
    <a:lvl2pPr marL="457150" algn="l" defTabSz="914300" rtl="0" eaLnBrk="1" latinLnBrk="0" hangingPunct="1">
      <a:defRPr sz="1200" kern="1200">
        <a:solidFill>
          <a:schemeClr val="tx1"/>
        </a:solidFill>
        <a:latin typeface="+mn-lt"/>
        <a:ea typeface="+mn-ea"/>
        <a:cs typeface="+mn-cs"/>
      </a:defRPr>
    </a:lvl2pPr>
    <a:lvl3pPr marL="914300" algn="l" defTabSz="914300" rtl="0" eaLnBrk="1" latinLnBrk="0" hangingPunct="1">
      <a:defRPr sz="1200" kern="1200">
        <a:solidFill>
          <a:schemeClr val="tx1"/>
        </a:solidFill>
        <a:latin typeface="+mn-lt"/>
        <a:ea typeface="+mn-ea"/>
        <a:cs typeface="+mn-cs"/>
      </a:defRPr>
    </a:lvl3pPr>
    <a:lvl4pPr marL="1371451" algn="l" defTabSz="914300" rtl="0" eaLnBrk="1" latinLnBrk="0" hangingPunct="1">
      <a:defRPr sz="1200" kern="1200">
        <a:solidFill>
          <a:schemeClr val="tx1"/>
        </a:solidFill>
        <a:latin typeface="+mn-lt"/>
        <a:ea typeface="+mn-ea"/>
        <a:cs typeface="+mn-cs"/>
      </a:defRPr>
    </a:lvl4pPr>
    <a:lvl5pPr marL="1828601" algn="l" defTabSz="914300" rtl="0" eaLnBrk="1" latinLnBrk="0" hangingPunct="1">
      <a:defRPr sz="1200" kern="1200">
        <a:solidFill>
          <a:schemeClr val="tx1"/>
        </a:solidFill>
        <a:latin typeface="+mn-lt"/>
        <a:ea typeface="+mn-ea"/>
        <a:cs typeface="+mn-cs"/>
      </a:defRPr>
    </a:lvl5pPr>
    <a:lvl6pPr marL="2285751" algn="l" defTabSz="914300" rtl="0" eaLnBrk="1" latinLnBrk="0" hangingPunct="1">
      <a:defRPr sz="1200" kern="1200">
        <a:solidFill>
          <a:schemeClr val="tx1"/>
        </a:solidFill>
        <a:latin typeface="+mn-lt"/>
        <a:ea typeface="+mn-ea"/>
        <a:cs typeface="+mn-cs"/>
      </a:defRPr>
    </a:lvl6pPr>
    <a:lvl7pPr marL="2742901" algn="l" defTabSz="914300" rtl="0" eaLnBrk="1" latinLnBrk="0" hangingPunct="1">
      <a:defRPr sz="1200" kern="1200">
        <a:solidFill>
          <a:schemeClr val="tx1"/>
        </a:solidFill>
        <a:latin typeface="+mn-lt"/>
        <a:ea typeface="+mn-ea"/>
        <a:cs typeface="+mn-cs"/>
      </a:defRPr>
    </a:lvl7pPr>
    <a:lvl8pPr marL="3200052" algn="l" defTabSz="914300" rtl="0" eaLnBrk="1" latinLnBrk="0" hangingPunct="1">
      <a:defRPr sz="1200" kern="1200">
        <a:solidFill>
          <a:schemeClr val="tx1"/>
        </a:solidFill>
        <a:latin typeface="+mn-lt"/>
        <a:ea typeface="+mn-ea"/>
        <a:cs typeface="+mn-cs"/>
      </a:defRPr>
    </a:lvl8pPr>
    <a:lvl9pPr marL="3657203" algn="l" defTabSz="9143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FB26CB-E104-48BD-8876-AC46BE43E2BC}" type="slidenum">
              <a:rPr lang="en-US" smtClean="0"/>
              <a:pPr/>
              <a:t>9</a:t>
            </a:fld>
            <a:endParaRPr lang="en-US"/>
          </a:p>
        </p:txBody>
      </p:sp>
    </p:spTree>
    <p:extLst>
      <p:ext uri="{BB962C8B-B14F-4D97-AF65-F5344CB8AC3E}">
        <p14:creationId xmlns:p14="http://schemas.microsoft.com/office/powerpoint/2010/main" val="3530186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FB26CB-E104-48BD-8876-AC46BE43E2BC}" type="slidenum">
              <a:rPr lang="en-US" smtClean="0"/>
              <a:pPr/>
              <a:t>19</a:t>
            </a:fld>
            <a:endParaRPr lang="en-US"/>
          </a:p>
        </p:txBody>
      </p:sp>
    </p:spTree>
    <p:extLst>
      <p:ext uri="{BB962C8B-B14F-4D97-AF65-F5344CB8AC3E}">
        <p14:creationId xmlns:p14="http://schemas.microsoft.com/office/powerpoint/2010/main" val="4261652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a-IR" altLang="en-US"/>
          </a:p>
        </p:txBody>
      </p:sp>
      <p:sp>
        <p:nvSpPr>
          <p:cNvPr id="737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E3815F1-18A5-48A8-A78E-96C2AAE0F012}" type="slidenum">
              <a:rPr lang="en-US" smtClean="0"/>
              <a:pPr fontAlgn="base">
                <a:spcBef>
                  <a:spcPct val="0"/>
                </a:spcBef>
                <a:spcAft>
                  <a:spcPct val="0"/>
                </a:spcAft>
                <a:defRPr/>
              </a:pPr>
              <a:t>54</a:t>
            </a:fld>
            <a:endParaRPr lang="en-US"/>
          </a:p>
        </p:txBody>
      </p:sp>
    </p:spTree>
    <p:extLst>
      <p:ext uri="{BB962C8B-B14F-4D97-AF65-F5344CB8AC3E}">
        <p14:creationId xmlns:p14="http://schemas.microsoft.com/office/powerpoint/2010/main" val="1208279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a-IR" altLang="en-US"/>
          </a:p>
        </p:txBody>
      </p:sp>
      <p:sp>
        <p:nvSpPr>
          <p:cNvPr id="901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7617CF0-C560-4B68-95CC-13B725D1C07B}" type="slidenum">
              <a:rPr lang="en-US" smtClean="0"/>
              <a:pPr fontAlgn="base">
                <a:spcBef>
                  <a:spcPct val="0"/>
                </a:spcBef>
                <a:spcAft>
                  <a:spcPct val="0"/>
                </a:spcAft>
                <a:defRPr/>
              </a:pPr>
              <a:t>66</a:t>
            </a:fld>
            <a:endParaRPr lang="en-US"/>
          </a:p>
        </p:txBody>
      </p:sp>
    </p:spTree>
    <p:extLst>
      <p:ext uri="{BB962C8B-B14F-4D97-AF65-F5344CB8AC3E}">
        <p14:creationId xmlns:p14="http://schemas.microsoft.com/office/powerpoint/2010/main" val="773423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5E2784-86FB-44C8-B4C4-F1B001879333}" type="slidenum">
              <a:rPr lang="en-US" smtClean="0"/>
              <a:pPr/>
              <a:t>74</a:t>
            </a:fld>
            <a:endParaRPr lang="en-US"/>
          </a:p>
        </p:txBody>
      </p:sp>
    </p:spTree>
    <p:extLst>
      <p:ext uri="{BB962C8B-B14F-4D97-AF65-F5344CB8AC3E}">
        <p14:creationId xmlns:p14="http://schemas.microsoft.com/office/powerpoint/2010/main" val="87212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5E2784-86FB-44C8-B4C4-F1B001879333}" type="slidenum">
              <a:rPr lang="en-US" smtClean="0"/>
              <a:pPr/>
              <a:t>75</a:t>
            </a:fld>
            <a:endParaRPr lang="en-US"/>
          </a:p>
        </p:txBody>
      </p:sp>
    </p:spTree>
    <p:extLst>
      <p:ext uri="{BB962C8B-B14F-4D97-AF65-F5344CB8AC3E}">
        <p14:creationId xmlns:p14="http://schemas.microsoft.com/office/powerpoint/2010/main" val="39313999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2" descr="C:\Users\k.kheiri\Desktop\brushed-metal-texture.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457201" y="5989320"/>
            <a:ext cx="8686800" cy="8686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k.kheiri\Desktop\logo aban.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391400" y="6192180"/>
            <a:ext cx="1295400" cy="5286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86445" y="2130126"/>
            <a:ext cx="7771113" cy="1470288"/>
          </a:xfrm>
        </p:spPr>
        <p:txBody>
          <a:bodyPr/>
          <a:lstStyle/>
          <a:p>
            <a:r>
              <a:rPr lang="en-US"/>
              <a:t>Click to edit Master title style</a:t>
            </a:r>
          </a:p>
        </p:txBody>
      </p:sp>
      <p:sp>
        <p:nvSpPr>
          <p:cNvPr id="3" name="Subtitle 2"/>
          <p:cNvSpPr>
            <a:spLocks noGrp="1"/>
          </p:cNvSpPr>
          <p:nvPr>
            <p:ph type="subTitle" idx="1"/>
          </p:nvPr>
        </p:nvSpPr>
        <p:spPr>
          <a:xfrm>
            <a:off x="1371457" y="3885865"/>
            <a:ext cx="6401086" cy="1752871"/>
          </a:xfrm>
        </p:spPr>
        <p:txBody>
          <a:bodyPr/>
          <a:lstStyle>
            <a:lvl1pPr marL="0" indent="0" algn="ctr">
              <a:buNone/>
              <a:defRPr/>
            </a:lvl1pPr>
            <a:lvl2pPr marL="382905" indent="0" algn="ctr">
              <a:buNone/>
              <a:defRPr/>
            </a:lvl2pPr>
            <a:lvl3pPr marL="765810" indent="0" algn="ctr">
              <a:buNone/>
              <a:defRPr/>
            </a:lvl3pPr>
            <a:lvl4pPr marL="1148715" indent="0" algn="ctr">
              <a:buNone/>
              <a:defRPr/>
            </a:lvl4pPr>
            <a:lvl5pPr marL="1531620" indent="0" algn="ctr">
              <a:buNone/>
              <a:defRPr/>
            </a:lvl5pPr>
            <a:lvl6pPr marL="1914525" indent="0" algn="ctr">
              <a:buNone/>
              <a:defRPr/>
            </a:lvl6pPr>
            <a:lvl7pPr marL="2297430" indent="0" algn="ctr">
              <a:buNone/>
              <a:defRPr/>
            </a:lvl7pPr>
            <a:lvl8pPr marL="2680335" indent="0" algn="ctr">
              <a:buNone/>
              <a:defRPr/>
            </a:lvl8pPr>
            <a:lvl9pPr marL="3063240" indent="0" algn="ctr">
              <a:buNone/>
              <a:defRPr/>
            </a:lvl9pPr>
          </a:lstStyle>
          <a:p>
            <a:r>
              <a:rPr lang="en-US"/>
              <a:t>Click to edit Master subtitle style</a:t>
            </a:r>
          </a:p>
        </p:txBody>
      </p:sp>
      <p:sp>
        <p:nvSpPr>
          <p:cNvPr id="4" name="Date Placeholder 3"/>
          <p:cNvSpPr>
            <a:spLocks noGrp="1"/>
          </p:cNvSpPr>
          <p:nvPr>
            <p:ph type="dt" sz="half" idx="10"/>
          </p:nvPr>
        </p:nvSpPr>
        <p:spPr>
          <a:ln/>
        </p:spPr>
        <p:txBody>
          <a:bodyPr/>
          <a:lstStyle>
            <a:lvl1pPr>
              <a:defRPr/>
            </a:lvl1pPr>
          </a:lstStyle>
          <a:p>
            <a:fld id="{D614381F-0D25-4036-9D7C-C2746ED4E4EF}" type="datetimeFigureOut">
              <a:rPr lang="en-US" smtClean="0"/>
              <a:pPr/>
              <a:t>2/17/2026</a:t>
            </a:fld>
            <a:endParaRPr lang="en-US"/>
          </a:p>
        </p:txBody>
      </p:sp>
      <p:sp>
        <p:nvSpPr>
          <p:cNvPr id="5" name="Footer Placeholder 4"/>
          <p:cNvSpPr>
            <a:spLocks noGrp="1"/>
          </p:cNvSpPr>
          <p:nvPr>
            <p:ph type="ftr" sz="quarter" idx="11"/>
          </p:nvPr>
        </p:nvSpPr>
        <p:spPr>
          <a:ln/>
        </p:spPr>
        <p:txBody>
          <a:bodyPr/>
          <a:lstStyle>
            <a:lvl1pPr>
              <a:defRPr/>
            </a:lvl1pPr>
          </a:lstStyle>
          <a:p>
            <a:endParaRPr lang="en-US"/>
          </a:p>
        </p:txBody>
      </p:sp>
      <p:sp>
        <p:nvSpPr>
          <p:cNvPr id="6" name="Slide Number Placeholder 5"/>
          <p:cNvSpPr>
            <a:spLocks noGrp="1"/>
          </p:cNvSpPr>
          <p:nvPr>
            <p:ph type="sldNum" sz="quarter" idx="12"/>
          </p:nvPr>
        </p:nvSpPr>
        <p:spPr>
          <a:ln/>
        </p:spPr>
        <p:txBody>
          <a:bodyPr/>
          <a:lstStyle>
            <a:lvl1pPr>
              <a:defRPr/>
            </a:lvl1pPr>
          </a:lstStyle>
          <a:p>
            <a:fld id="{6A449970-E45D-416F-8D8C-A4BC4FD0D6D3}" type="slidenum">
              <a:rPr lang="en-US" smtClean="0"/>
              <a:pPr/>
              <a:t>‹#›</a:t>
            </a:fld>
            <a:endParaRPr lang="en-US"/>
          </a:p>
        </p:txBody>
      </p:sp>
    </p:spTree>
    <p:extLst>
      <p:ext uri="{BB962C8B-B14F-4D97-AF65-F5344CB8AC3E}">
        <p14:creationId xmlns:p14="http://schemas.microsoft.com/office/powerpoint/2010/main" val="64588606"/>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ln/>
        </p:spPr>
        <p:txBody>
          <a:bodyPr/>
          <a:lstStyle>
            <a:lvl1pPr>
              <a:defRPr/>
            </a:lvl1pPr>
          </a:lstStyle>
          <a:p>
            <a:fld id="{D614381F-0D25-4036-9D7C-C2746ED4E4EF}" type="datetimeFigureOut">
              <a:rPr lang="en-US" smtClean="0"/>
              <a:pPr/>
              <a:t>2/17/2026</a:t>
            </a:fld>
            <a:endParaRPr lang="en-US"/>
          </a:p>
        </p:txBody>
      </p:sp>
      <p:sp>
        <p:nvSpPr>
          <p:cNvPr id="4" name="Footer Placeholder 4"/>
          <p:cNvSpPr>
            <a:spLocks noGrp="1"/>
          </p:cNvSpPr>
          <p:nvPr>
            <p:ph type="ftr" sz="quarter" idx="11"/>
          </p:nvPr>
        </p:nvSpPr>
        <p:spPr>
          <a:ln/>
        </p:spPr>
        <p:txBody>
          <a:bodyPr/>
          <a:lstStyle>
            <a:lvl1pPr>
              <a:defRPr/>
            </a:lvl1pPr>
          </a:lstStyle>
          <a:p>
            <a:endParaRPr lang="en-US"/>
          </a:p>
        </p:txBody>
      </p:sp>
      <p:sp>
        <p:nvSpPr>
          <p:cNvPr id="5" name="Slide Number Placeholder 5"/>
          <p:cNvSpPr>
            <a:spLocks noGrp="1"/>
          </p:cNvSpPr>
          <p:nvPr>
            <p:ph type="sldNum" sz="quarter" idx="12"/>
          </p:nvPr>
        </p:nvSpPr>
        <p:spPr>
          <a:ln/>
        </p:spPr>
        <p:txBody>
          <a:bodyPr/>
          <a:lstStyle>
            <a:lvl1pPr>
              <a:defRPr/>
            </a:lvl1pPr>
          </a:lstStyle>
          <a:p>
            <a:fld id="{6A449970-E45D-416F-8D8C-A4BC4FD0D6D3}" type="slidenum">
              <a:rPr lang="en-US" smtClean="0"/>
              <a:pPr/>
              <a:t>‹#›</a:t>
            </a:fld>
            <a:endParaRPr lang="en-US"/>
          </a:p>
        </p:txBody>
      </p:sp>
    </p:spTree>
    <p:extLst>
      <p:ext uri="{BB962C8B-B14F-4D97-AF65-F5344CB8AC3E}">
        <p14:creationId xmlns:p14="http://schemas.microsoft.com/office/powerpoint/2010/main" val="2366285244"/>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ln/>
        </p:spPr>
        <p:txBody>
          <a:bodyPr/>
          <a:lstStyle>
            <a:lvl1pPr>
              <a:defRPr/>
            </a:lvl1pPr>
          </a:lstStyle>
          <a:p>
            <a:fld id="{D614381F-0D25-4036-9D7C-C2746ED4E4EF}" type="datetimeFigureOut">
              <a:rPr lang="en-US" smtClean="0"/>
              <a:pPr/>
              <a:t>2/17/2026</a:t>
            </a:fld>
            <a:endParaRPr lang="en-US"/>
          </a:p>
        </p:txBody>
      </p:sp>
      <p:sp>
        <p:nvSpPr>
          <p:cNvPr id="3" name="Footer Placeholder 4"/>
          <p:cNvSpPr>
            <a:spLocks noGrp="1"/>
          </p:cNvSpPr>
          <p:nvPr>
            <p:ph type="ftr" sz="quarter" idx="11"/>
          </p:nvPr>
        </p:nvSpPr>
        <p:spPr>
          <a:ln/>
        </p:spPr>
        <p:txBody>
          <a:bodyPr/>
          <a:lstStyle>
            <a:lvl1pPr>
              <a:defRPr/>
            </a:lvl1pPr>
          </a:lstStyle>
          <a:p>
            <a:endParaRPr lang="en-US"/>
          </a:p>
        </p:txBody>
      </p:sp>
      <p:sp>
        <p:nvSpPr>
          <p:cNvPr id="4" name="Slide Number Placeholder 5"/>
          <p:cNvSpPr>
            <a:spLocks noGrp="1"/>
          </p:cNvSpPr>
          <p:nvPr>
            <p:ph type="sldNum" sz="quarter" idx="12"/>
          </p:nvPr>
        </p:nvSpPr>
        <p:spPr>
          <a:ln/>
        </p:spPr>
        <p:txBody>
          <a:bodyPr/>
          <a:lstStyle>
            <a:lvl1pPr>
              <a:defRPr/>
            </a:lvl1pPr>
          </a:lstStyle>
          <a:p>
            <a:fld id="{6A449970-E45D-416F-8D8C-A4BC4FD0D6D3}" type="slidenum">
              <a:rPr lang="en-US" smtClean="0"/>
              <a:pPr/>
              <a:t>‹#›</a:t>
            </a:fld>
            <a:endParaRPr lang="en-US"/>
          </a:p>
        </p:txBody>
      </p:sp>
    </p:spTree>
    <p:extLst>
      <p:ext uri="{BB962C8B-B14F-4D97-AF65-F5344CB8AC3E}">
        <p14:creationId xmlns:p14="http://schemas.microsoft.com/office/powerpoint/2010/main" val="4071441056"/>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31" y="272542"/>
            <a:ext cx="3007481" cy="1161887"/>
          </a:xfrm>
        </p:spPr>
        <p:txBody>
          <a:bodyPr anchor="b"/>
          <a:lstStyle>
            <a:lvl1pPr algn="l">
              <a:defRPr sz="1700" b="1"/>
            </a:lvl1pPr>
          </a:lstStyle>
          <a:p>
            <a:r>
              <a:rPr lang="en-US"/>
              <a:t>Click to edit Master title style</a:t>
            </a:r>
          </a:p>
        </p:txBody>
      </p:sp>
      <p:sp>
        <p:nvSpPr>
          <p:cNvPr id="3" name="Content Placeholder 2"/>
          <p:cNvSpPr>
            <a:spLocks noGrp="1"/>
          </p:cNvSpPr>
          <p:nvPr>
            <p:ph idx="1"/>
          </p:nvPr>
        </p:nvSpPr>
        <p:spPr>
          <a:xfrm>
            <a:off x="3575227" y="272542"/>
            <a:ext cx="5111144" cy="5853900"/>
          </a:xfrm>
        </p:spPr>
        <p:txBody>
          <a:bodyPr/>
          <a:lstStyle>
            <a:lvl1pPr>
              <a:defRPr sz="27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31" y="1434429"/>
            <a:ext cx="3007481" cy="4692014"/>
          </a:xfrm>
        </p:spPr>
        <p:txBody>
          <a:bodyPr/>
          <a:lstStyle>
            <a:lvl1pPr marL="0" indent="0">
              <a:buNone/>
              <a:defRPr sz="1200"/>
            </a:lvl1pPr>
            <a:lvl2pPr marL="382905" indent="0">
              <a:buNone/>
              <a:defRPr sz="1000"/>
            </a:lvl2pPr>
            <a:lvl3pPr marL="765810" indent="0">
              <a:buNone/>
              <a:defRPr sz="800"/>
            </a:lvl3pPr>
            <a:lvl4pPr marL="1148715" indent="0">
              <a:buNone/>
              <a:defRPr sz="800"/>
            </a:lvl4pPr>
            <a:lvl5pPr marL="1531620" indent="0">
              <a:buNone/>
              <a:defRPr sz="800"/>
            </a:lvl5pPr>
            <a:lvl6pPr marL="1914525" indent="0">
              <a:buNone/>
              <a:defRPr sz="800"/>
            </a:lvl6pPr>
            <a:lvl7pPr marL="2297430" indent="0">
              <a:buNone/>
              <a:defRPr sz="800"/>
            </a:lvl7pPr>
            <a:lvl8pPr marL="2680335" indent="0">
              <a:buNone/>
              <a:defRPr sz="800"/>
            </a:lvl8pPr>
            <a:lvl9pPr marL="3063240" indent="0">
              <a:buNone/>
              <a:defRPr sz="800"/>
            </a:lvl9pPr>
          </a:lstStyle>
          <a:p>
            <a:pPr lvl="0"/>
            <a:r>
              <a:rPr lang="en-US"/>
              <a:t>Click to edit Master text styles</a:t>
            </a:r>
          </a:p>
        </p:txBody>
      </p:sp>
      <p:sp>
        <p:nvSpPr>
          <p:cNvPr id="5" name="Date Placeholder 3"/>
          <p:cNvSpPr>
            <a:spLocks noGrp="1"/>
          </p:cNvSpPr>
          <p:nvPr>
            <p:ph type="dt" sz="half" idx="10"/>
          </p:nvPr>
        </p:nvSpPr>
        <p:spPr>
          <a:ln/>
        </p:spPr>
        <p:txBody>
          <a:bodyPr/>
          <a:lstStyle>
            <a:lvl1pPr>
              <a:defRPr/>
            </a:lvl1pPr>
          </a:lstStyle>
          <a:p>
            <a:fld id="{D614381F-0D25-4036-9D7C-C2746ED4E4EF}" type="datetimeFigureOut">
              <a:rPr lang="en-US" smtClean="0"/>
              <a:pPr/>
              <a:t>2/17/2026</a:t>
            </a:fld>
            <a:endParaRPr lang="en-US"/>
          </a:p>
        </p:txBody>
      </p:sp>
      <p:sp>
        <p:nvSpPr>
          <p:cNvPr id="6" name="Footer Placeholder 4"/>
          <p:cNvSpPr>
            <a:spLocks noGrp="1"/>
          </p:cNvSpPr>
          <p:nvPr>
            <p:ph type="ftr" sz="quarter" idx="11"/>
          </p:nvPr>
        </p:nvSpPr>
        <p:spPr>
          <a:ln/>
        </p:spPr>
        <p:txBody>
          <a:bodyPr/>
          <a:lstStyle>
            <a:lvl1pPr>
              <a:defRPr/>
            </a:lvl1pPr>
          </a:lstStyle>
          <a:p>
            <a:endParaRPr lang="en-US"/>
          </a:p>
        </p:txBody>
      </p:sp>
      <p:sp>
        <p:nvSpPr>
          <p:cNvPr id="7" name="Slide Number Placeholder 5"/>
          <p:cNvSpPr>
            <a:spLocks noGrp="1"/>
          </p:cNvSpPr>
          <p:nvPr>
            <p:ph type="sldNum" sz="quarter" idx="12"/>
          </p:nvPr>
        </p:nvSpPr>
        <p:spPr>
          <a:ln/>
        </p:spPr>
        <p:txBody>
          <a:bodyPr/>
          <a:lstStyle>
            <a:lvl1pPr>
              <a:defRPr/>
            </a:lvl1pPr>
          </a:lstStyle>
          <a:p>
            <a:fld id="{6A449970-E45D-416F-8D8C-A4BC4FD0D6D3}" type="slidenum">
              <a:rPr lang="en-US" smtClean="0"/>
              <a:pPr/>
              <a:t>‹#›</a:t>
            </a:fld>
            <a:endParaRPr lang="en-US"/>
          </a:p>
        </p:txBody>
      </p:sp>
    </p:spTree>
    <p:extLst>
      <p:ext uri="{BB962C8B-B14F-4D97-AF65-F5344CB8AC3E}">
        <p14:creationId xmlns:p14="http://schemas.microsoft.com/office/powerpoint/2010/main" val="3047109452"/>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904" y="4801031"/>
            <a:ext cx="5487258" cy="566598"/>
          </a:xfrm>
        </p:spPr>
        <p:txBody>
          <a:bodyPr anchor="b"/>
          <a:lstStyle>
            <a:lvl1pPr algn="l">
              <a:defRPr sz="1700" b="1"/>
            </a:lvl1pPr>
          </a:lstStyle>
          <a:p>
            <a:r>
              <a:rPr lang="en-US"/>
              <a:t>Click to edit Master title style</a:t>
            </a:r>
          </a:p>
        </p:txBody>
      </p:sp>
      <p:sp>
        <p:nvSpPr>
          <p:cNvPr id="3" name="Picture Placeholder 2"/>
          <p:cNvSpPr>
            <a:spLocks noGrp="1"/>
          </p:cNvSpPr>
          <p:nvPr>
            <p:ph type="pic" idx="1"/>
          </p:nvPr>
        </p:nvSpPr>
        <p:spPr>
          <a:xfrm>
            <a:off x="1791904" y="612501"/>
            <a:ext cx="5487258" cy="4115374"/>
          </a:xfrm>
        </p:spPr>
        <p:txBody>
          <a:bodyPr/>
          <a:lstStyle>
            <a:lvl1pPr marL="0" indent="0">
              <a:buNone/>
              <a:defRPr sz="2700"/>
            </a:lvl1pPr>
            <a:lvl2pPr marL="382905" indent="0">
              <a:buNone/>
              <a:defRPr sz="2300"/>
            </a:lvl2pPr>
            <a:lvl3pPr marL="765810" indent="0">
              <a:buNone/>
              <a:defRPr sz="2000"/>
            </a:lvl3pPr>
            <a:lvl4pPr marL="1148715" indent="0">
              <a:buNone/>
              <a:defRPr sz="1700"/>
            </a:lvl4pPr>
            <a:lvl5pPr marL="1531620" indent="0">
              <a:buNone/>
              <a:defRPr sz="1700"/>
            </a:lvl5pPr>
            <a:lvl6pPr marL="1914525" indent="0">
              <a:buNone/>
              <a:defRPr sz="1700"/>
            </a:lvl6pPr>
            <a:lvl7pPr marL="2297430" indent="0">
              <a:buNone/>
              <a:defRPr sz="1700"/>
            </a:lvl7pPr>
            <a:lvl8pPr marL="2680335" indent="0">
              <a:buNone/>
              <a:defRPr sz="1700"/>
            </a:lvl8pPr>
            <a:lvl9pPr marL="3063240" indent="0">
              <a:buNone/>
              <a:defRPr sz="1700"/>
            </a:lvl9pPr>
          </a:lstStyle>
          <a:p>
            <a:pPr lvl="0"/>
            <a:r>
              <a:rPr lang="en-US" noProof="0"/>
              <a:t>Click icon to add picture</a:t>
            </a:r>
          </a:p>
        </p:txBody>
      </p:sp>
      <p:sp>
        <p:nvSpPr>
          <p:cNvPr id="4" name="Text Placeholder 3"/>
          <p:cNvSpPr>
            <a:spLocks noGrp="1"/>
          </p:cNvSpPr>
          <p:nvPr>
            <p:ph type="body" sz="half" idx="2"/>
          </p:nvPr>
        </p:nvSpPr>
        <p:spPr>
          <a:xfrm>
            <a:off x="1791904" y="5367629"/>
            <a:ext cx="5487258" cy="804714"/>
          </a:xfrm>
        </p:spPr>
        <p:txBody>
          <a:bodyPr/>
          <a:lstStyle>
            <a:lvl1pPr marL="0" indent="0">
              <a:buNone/>
              <a:defRPr sz="1200"/>
            </a:lvl1pPr>
            <a:lvl2pPr marL="382905" indent="0">
              <a:buNone/>
              <a:defRPr sz="1000"/>
            </a:lvl2pPr>
            <a:lvl3pPr marL="765810" indent="0">
              <a:buNone/>
              <a:defRPr sz="800"/>
            </a:lvl3pPr>
            <a:lvl4pPr marL="1148715" indent="0">
              <a:buNone/>
              <a:defRPr sz="800"/>
            </a:lvl4pPr>
            <a:lvl5pPr marL="1531620" indent="0">
              <a:buNone/>
              <a:defRPr sz="800"/>
            </a:lvl5pPr>
            <a:lvl6pPr marL="1914525" indent="0">
              <a:buNone/>
              <a:defRPr sz="800"/>
            </a:lvl6pPr>
            <a:lvl7pPr marL="2297430" indent="0">
              <a:buNone/>
              <a:defRPr sz="800"/>
            </a:lvl7pPr>
            <a:lvl8pPr marL="2680335" indent="0">
              <a:buNone/>
              <a:defRPr sz="800"/>
            </a:lvl8pPr>
            <a:lvl9pPr marL="3063240" indent="0">
              <a:buNone/>
              <a:defRPr sz="800"/>
            </a:lvl9pPr>
          </a:lstStyle>
          <a:p>
            <a:pPr lvl="0"/>
            <a:r>
              <a:rPr lang="en-US"/>
              <a:t>Click to edit Master text styles</a:t>
            </a:r>
          </a:p>
        </p:txBody>
      </p:sp>
      <p:sp>
        <p:nvSpPr>
          <p:cNvPr id="5" name="Date Placeholder 3"/>
          <p:cNvSpPr>
            <a:spLocks noGrp="1"/>
          </p:cNvSpPr>
          <p:nvPr>
            <p:ph type="dt" sz="half" idx="10"/>
          </p:nvPr>
        </p:nvSpPr>
        <p:spPr>
          <a:ln/>
        </p:spPr>
        <p:txBody>
          <a:bodyPr/>
          <a:lstStyle>
            <a:lvl1pPr>
              <a:defRPr/>
            </a:lvl1pPr>
          </a:lstStyle>
          <a:p>
            <a:fld id="{D614381F-0D25-4036-9D7C-C2746ED4E4EF}" type="datetimeFigureOut">
              <a:rPr lang="en-US" smtClean="0"/>
              <a:pPr/>
              <a:t>2/17/2026</a:t>
            </a:fld>
            <a:endParaRPr lang="en-US"/>
          </a:p>
        </p:txBody>
      </p:sp>
      <p:sp>
        <p:nvSpPr>
          <p:cNvPr id="6" name="Footer Placeholder 4"/>
          <p:cNvSpPr>
            <a:spLocks noGrp="1"/>
          </p:cNvSpPr>
          <p:nvPr>
            <p:ph type="ftr" sz="quarter" idx="11"/>
          </p:nvPr>
        </p:nvSpPr>
        <p:spPr>
          <a:ln/>
        </p:spPr>
        <p:txBody>
          <a:bodyPr/>
          <a:lstStyle>
            <a:lvl1pPr>
              <a:defRPr/>
            </a:lvl1pPr>
          </a:lstStyle>
          <a:p>
            <a:endParaRPr lang="en-US"/>
          </a:p>
        </p:txBody>
      </p:sp>
      <p:sp>
        <p:nvSpPr>
          <p:cNvPr id="7" name="Slide Number Placeholder 5"/>
          <p:cNvSpPr>
            <a:spLocks noGrp="1"/>
          </p:cNvSpPr>
          <p:nvPr>
            <p:ph type="sldNum" sz="quarter" idx="12"/>
          </p:nvPr>
        </p:nvSpPr>
        <p:spPr>
          <a:ln/>
        </p:spPr>
        <p:txBody>
          <a:bodyPr/>
          <a:lstStyle>
            <a:lvl1pPr>
              <a:defRPr/>
            </a:lvl1pPr>
          </a:lstStyle>
          <a:p>
            <a:fld id="{6A449970-E45D-416F-8D8C-A4BC4FD0D6D3}" type="slidenum">
              <a:rPr lang="en-US" smtClean="0"/>
              <a:pPr/>
              <a:t>‹#›</a:t>
            </a:fld>
            <a:endParaRPr lang="en-US"/>
          </a:p>
        </p:txBody>
      </p:sp>
    </p:spTree>
    <p:extLst>
      <p:ext uri="{BB962C8B-B14F-4D97-AF65-F5344CB8AC3E}">
        <p14:creationId xmlns:p14="http://schemas.microsoft.com/office/powerpoint/2010/main" val="4129569063"/>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2" name="Picture 2" descr="C:\Users\k.kheiri\Desktop\logo aban.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391400" y="6192180"/>
            <a:ext cx="1295400" cy="5286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86445" y="2130126"/>
            <a:ext cx="7771113" cy="1470288"/>
          </a:xfrm>
        </p:spPr>
        <p:txBody>
          <a:bodyPr/>
          <a:lstStyle/>
          <a:p>
            <a:r>
              <a:rPr lang="en-US"/>
              <a:t>Click to edit Master title style</a:t>
            </a:r>
          </a:p>
        </p:txBody>
      </p:sp>
      <p:sp>
        <p:nvSpPr>
          <p:cNvPr id="3" name="Subtitle 2"/>
          <p:cNvSpPr>
            <a:spLocks noGrp="1"/>
          </p:cNvSpPr>
          <p:nvPr>
            <p:ph type="subTitle" idx="1"/>
          </p:nvPr>
        </p:nvSpPr>
        <p:spPr>
          <a:xfrm>
            <a:off x="1371457" y="3885865"/>
            <a:ext cx="6401086" cy="1752871"/>
          </a:xfrm>
        </p:spPr>
        <p:txBody>
          <a:bodyPr/>
          <a:lstStyle>
            <a:lvl1pPr marL="0" indent="0" algn="ctr">
              <a:buNone/>
              <a:defRPr/>
            </a:lvl1pPr>
            <a:lvl2pPr marL="382905" indent="0" algn="ctr">
              <a:buNone/>
              <a:defRPr/>
            </a:lvl2pPr>
            <a:lvl3pPr marL="765810" indent="0" algn="ctr">
              <a:buNone/>
              <a:defRPr/>
            </a:lvl3pPr>
            <a:lvl4pPr marL="1148715" indent="0" algn="ctr">
              <a:buNone/>
              <a:defRPr/>
            </a:lvl4pPr>
            <a:lvl5pPr marL="1531620" indent="0" algn="ctr">
              <a:buNone/>
              <a:defRPr/>
            </a:lvl5pPr>
            <a:lvl6pPr marL="1914525" indent="0" algn="ctr">
              <a:buNone/>
              <a:defRPr/>
            </a:lvl6pPr>
            <a:lvl7pPr marL="2297430" indent="0" algn="ctr">
              <a:buNone/>
              <a:defRPr/>
            </a:lvl7pPr>
            <a:lvl8pPr marL="2680335" indent="0" algn="ctr">
              <a:buNone/>
              <a:defRPr/>
            </a:lvl8pPr>
            <a:lvl9pPr marL="3063240" indent="0" algn="ctr">
              <a:buNone/>
              <a:defRPr/>
            </a:lvl9pPr>
          </a:lstStyle>
          <a:p>
            <a:r>
              <a:rPr lang="en-US"/>
              <a:t>Click to edit Master subtitle style</a:t>
            </a:r>
          </a:p>
        </p:txBody>
      </p:sp>
      <p:sp>
        <p:nvSpPr>
          <p:cNvPr id="4" name="Date Placeholder 3"/>
          <p:cNvSpPr>
            <a:spLocks noGrp="1"/>
          </p:cNvSpPr>
          <p:nvPr>
            <p:ph type="dt" sz="half" idx="10"/>
          </p:nvPr>
        </p:nvSpPr>
        <p:spPr>
          <a:ln/>
        </p:spPr>
        <p:txBody>
          <a:bodyPr/>
          <a:lstStyle>
            <a:lvl1pPr>
              <a:defRPr/>
            </a:lvl1pPr>
          </a:lstStyle>
          <a:p>
            <a:fld id="{D614381F-0D25-4036-9D7C-C2746ED4E4EF}" type="datetimeFigureOut">
              <a:rPr lang="en-US" smtClean="0"/>
              <a:pPr/>
              <a:t>2/17/2026</a:t>
            </a:fld>
            <a:endParaRPr lang="en-US"/>
          </a:p>
        </p:txBody>
      </p:sp>
      <p:sp>
        <p:nvSpPr>
          <p:cNvPr id="5" name="Footer Placeholder 4"/>
          <p:cNvSpPr>
            <a:spLocks noGrp="1"/>
          </p:cNvSpPr>
          <p:nvPr>
            <p:ph type="ftr" sz="quarter" idx="11"/>
          </p:nvPr>
        </p:nvSpPr>
        <p:spPr>
          <a:ln/>
        </p:spPr>
        <p:txBody>
          <a:bodyPr/>
          <a:lstStyle>
            <a:lvl1pPr>
              <a:defRPr/>
            </a:lvl1pPr>
          </a:lstStyle>
          <a:p>
            <a:endParaRPr lang="en-US"/>
          </a:p>
        </p:txBody>
      </p:sp>
      <p:sp>
        <p:nvSpPr>
          <p:cNvPr id="6" name="Slide Number Placeholder 5"/>
          <p:cNvSpPr>
            <a:spLocks noGrp="1"/>
          </p:cNvSpPr>
          <p:nvPr>
            <p:ph type="sldNum" sz="quarter" idx="12"/>
          </p:nvPr>
        </p:nvSpPr>
        <p:spPr>
          <a:ln/>
        </p:spPr>
        <p:txBody>
          <a:bodyPr/>
          <a:lstStyle>
            <a:lvl1pPr>
              <a:defRPr/>
            </a:lvl1pPr>
          </a:lstStyle>
          <a:p>
            <a:fld id="{6A449970-E45D-416F-8D8C-A4BC4FD0D6D3}" type="slidenum">
              <a:rPr lang="en-US" smtClean="0"/>
              <a:pPr/>
              <a:t>‹#›</a:t>
            </a:fld>
            <a:endParaRPr lang="en-US"/>
          </a:p>
        </p:txBody>
      </p:sp>
      <p:grpSp>
        <p:nvGrpSpPr>
          <p:cNvPr id="9" name="Group 8"/>
          <p:cNvGrpSpPr/>
          <p:nvPr userDrawn="1"/>
        </p:nvGrpSpPr>
        <p:grpSpPr>
          <a:xfrm>
            <a:off x="7620000" y="0"/>
            <a:ext cx="1524000" cy="6858000"/>
            <a:chOff x="7620000" y="0"/>
            <a:chExt cx="1524000" cy="5715000"/>
          </a:xfrm>
        </p:grpSpPr>
        <p:sp>
          <p:nvSpPr>
            <p:cNvPr id="14" name="Rectangle 13"/>
            <p:cNvSpPr/>
            <p:nvPr/>
          </p:nvSpPr>
          <p:spPr bwMode="auto">
            <a:xfrm flipH="1">
              <a:off x="7620000" y="0"/>
              <a:ext cx="45719" cy="571500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8" charset="0"/>
              </a:endParaRPr>
            </a:p>
          </p:txBody>
        </p:sp>
        <p:sp>
          <p:nvSpPr>
            <p:cNvPr id="10" name="Rectangle 9"/>
            <p:cNvSpPr/>
            <p:nvPr/>
          </p:nvSpPr>
          <p:spPr bwMode="auto">
            <a:xfrm>
              <a:off x="7645398" y="0"/>
              <a:ext cx="1498602" cy="5715000"/>
            </a:xfrm>
            <a:prstGeom prst="rect">
              <a:avLst/>
            </a:prstGeom>
            <a:solidFill>
              <a:srgbClr val="4BC1A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8" charset="0"/>
              </a:endParaRPr>
            </a:p>
          </p:txBody>
        </p:sp>
        <p:pic>
          <p:nvPicPr>
            <p:cNvPr id="13" name="Picture 12"/>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822448" y="280079"/>
              <a:ext cx="1119102" cy="380393"/>
            </a:xfrm>
            <a:prstGeom prst="rect">
              <a:avLst/>
            </a:prstGeom>
          </p:spPr>
        </p:pic>
      </p:grpSp>
    </p:spTree>
    <p:extLst>
      <p:ext uri="{BB962C8B-B14F-4D97-AF65-F5344CB8AC3E}">
        <p14:creationId xmlns:p14="http://schemas.microsoft.com/office/powerpoint/2010/main" val="3464948162"/>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6445" y="2130126"/>
            <a:ext cx="7771113" cy="1470288"/>
          </a:xfrm>
        </p:spPr>
        <p:txBody>
          <a:bodyPr/>
          <a:lstStyle/>
          <a:p>
            <a:r>
              <a:rPr lang="en-US"/>
              <a:t>Click to edit Master title style</a:t>
            </a:r>
          </a:p>
        </p:txBody>
      </p:sp>
      <p:sp>
        <p:nvSpPr>
          <p:cNvPr id="3" name="Subtitle 2"/>
          <p:cNvSpPr>
            <a:spLocks noGrp="1"/>
          </p:cNvSpPr>
          <p:nvPr>
            <p:ph type="subTitle" idx="1"/>
          </p:nvPr>
        </p:nvSpPr>
        <p:spPr>
          <a:xfrm>
            <a:off x="1371457" y="3885865"/>
            <a:ext cx="6401086" cy="1752871"/>
          </a:xfrm>
        </p:spPr>
        <p:txBody>
          <a:bodyPr/>
          <a:lstStyle>
            <a:lvl1pPr marL="0" indent="0" algn="ctr">
              <a:buNone/>
              <a:defRPr/>
            </a:lvl1pPr>
            <a:lvl2pPr marL="382905" indent="0" algn="ctr">
              <a:buNone/>
              <a:defRPr/>
            </a:lvl2pPr>
            <a:lvl3pPr marL="765810" indent="0" algn="ctr">
              <a:buNone/>
              <a:defRPr/>
            </a:lvl3pPr>
            <a:lvl4pPr marL="1148715" indent="0" algn="ctr">
              <a:buNone/>
              <a:defRPr/>
            </a:lvl4pPr>
            <a:lvl5pPr marL="1531620" indent="0" algn="ctr">
              <a:buNone/>
              <a:defRPr/>
            </a:lvl5pPr>
            <a:lvl6pPr marL="1914525" indent="0" algn="ctr">
              <a:buNone/>
              <a:defRPr/>
            </a:lvl6pPr>
            <a:lvl7pPr marL="2297430" indent="0" algn="ctr">
              <a:buNone/>
              <a:defRPr/>
            </a:lvl7pPr>
            <a:lvl8pPr marL="2680335" indent="0" algn="ctr">
              <a:buNone/>
              <a:defRPr/>
            </a:lvl8pPr>
            <a:lvl9pPr marL="3063240" indent="0" algn="ctr">
              <a:buNone/>
              <a:defRPr/>
            </a:lvl9pPr>
          </a:lstStyle>
          <a:p>
            <a:r>
              <a:rPr lang="en-US"/>
              <a:t>Click to edit Master subtitle style</a:t>
            </a:r>
          </a:p>
        </p:txBody>
      </p:sp>
      <p:sp>
        <p:nvSpPr>
          <p:cNvPr id="4" name="Date Placeholder 3"/>
          <p:cNvSpPr>
            <a:spLocks noGrp="1"/>
          </p:cNvSpPr>
          <p:nvPr>
            <p:ph type="dt" sz="half" idx="10"/>
          </p:nvPr>
        </p:nvSpPr>
        <p:spPr>
          <a:ln/>
        </p:spPr>
        <p:txBody>
          <a:bodyPr/>
          <a:lstStyle>
            <a:lvl1pPr>
              <a:defRPr/>
            </a:lvl1pPr>
          </a:lstStyle>
          <a:p>
            <a:fld id="{D614381F-0D25-4036-9D7C-C2746ED4E4EF}" type="datetimeFigureOut">
              <a:rPr lang="en-US" smtClean="0"/>
              <a:pPr/>
              <a:t>2/17/2026</a:t>
            </a:fld>
            <a:endParaRPr lang="en-US" dirty="0"/>
          </a:p>
        </p:txBody>
      </p:sp>
      <p:sp>
        <p:nvSpPr>
          <p:cNvPr id="5" name="Footer Placeholder 4"/>
          <p:cNvSpPr>
            <a:spLocks noGrp="1"/>
          </p:cNvSpPr>
          <p:nvPr>
            <p:ph type="ftr" sz="quarter" idx="11"/>
          </p:nvPr>
        </p:nvSpPr>
        <p:spPr>
          <a:ln/>
        </p:spPr>
        <p:txBody>
          <a:bodyPr/>
          <a:lstStyle>
            <a:lvl1pPr>
              <a:defRPr/>
            </a:lvl1pPr>
          </a:lstStyle>
          <a:p>
            <a:endParaRPr lang="en-US"/>
          </a:p>
        </p:txBody>
      </p:sp>
      <p:sp>
        <p:nvSpPr>
          <p:cNvPr id="6" name="Slide Number Placeholder 5"/>
          <p:cNvSpPr>
            <a:spLocks noGrp="1"/>
          </p:cNvSpPr>
          <p:nvPr>
            <p:ph type="sldNum" sz="quarter" idx="12"/>
          </p:nvPr>
        </p:nvSpPr>
        <p:spPr>
          <a:ln/>
        </p:spPr>
        <p:txBody>
          <a:bodyPr/>
          <a:lstStyle>
            <a:lvl1pPr>
              <a:defRPr/>
            </a:lvl1pPr>
          </a:lstStyle>
          <a:p>
            <a:fld id="{6A449970-E45D-416F-8D8C-A4BC4FD0D6D3}" type="slidenum">
              <a:rPr lang="en-US" smtClean="0"/>
              <a:pPr/>
              <a:t>‹#›</a:t>
            </a:fld>
            <a:endParaRPr lang="en-US"/>
          </a:p>
        </p:txBody>
      </p:sp>
      <p:pic>
        <p:nvPicPr>
          <p:cNvPr id="3074" name="Picture 2" descr="C:\Users\k.kheiri\Desktop\logo aban.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391400" y="6192180"/>
            <a:ext cx="1295400" cy="52866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userDrawn="1"/>
        </p:nvGrpSpPr>
        <p:grpSpPr>
          <a:xfrm>
            <a:off x="7620000" y="0"/>
            <a:ext cx="1524000" cy="6858000"/>
            <a:chOff x="7620000" y="0"/>
            <a:chExt cx="1524000" cy="5715000"/>
          </a:xfrm>
        </p:grpSpPr>
        <p:sp>
          <p:nvSpPr>
            <p:cNvPr id="9" name="Rectangle 8"/>
            <p:cNvSpPr/>
            <p:nvPr/>
          </p:nvSpPr>
          <p:spPr bwMode="auto">
            <a:xfrm>
              <a:off x="7645398" y="0"/>
              <a:ext cx="1498602" cy="5715000"/>
            </a:xfrm>
            <a:prstGeom prst="rect">
              <a:avLst/>
            </a:prstGeom>
            <a:solidFill>
              <a:srgbClr val="4BC1A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8" charset="0"/>
              </a:endParaRPr>
            </a:p>
          </p:txBody>
        </p:sp>
        <p:pic>
          <p:nvPicPr>
            <p:cNvPr id="10" name="Picture 9"/>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822448" y="280079"/>
              <a:ext cx="1119102" cy="380393"/>
            </a:xfrm>
            <a:prstGeom prst="rect">
              <a:avLst/>
            </a:prstGeom>
          </p:spPr>
        </p:pic>
        <p:sp>
          <p:nvSpPr>
            <p:cNvPr id="11" name="Rectangle 10"/>
            <p:cNvSpPr/>
            <p:nvPr/>
          </p:nvSpPr>
          <p:spPr bwMode="auto">
            <a:xfrm flipH="1">
              <a:off x="7620000" y="0"/>
              <a:ext cx="45719" cy="571500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8" charset="0"/>
              </a:endParaRPr>
            </a:p>
          </p:txBody>
        </p:sp>
      </p:grpSp>
    </p:spTree>
    <p:extLst>
      <p:ext uri="{BB962C8B-B14F-4D97-AF65-F5344CB8AC3E}">
        <p14:creationId xmlns:p14="http://schemas.microsoft.com/office/powerpoint/2010/main" val="933515973"/>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ln/>
        </p:spPr>
        <p:txBody>
          <a:bodyPr/>
          <a:lstStyle>
            <a:lvl1pPr>
              <a:defRPr/>
            </a:lvl1pPr>
          </a:lstStyle>
          <a:p>
            <a:fld id="{D614381F-0D25-4036-9D7C-C2746ED4E4EF}" type="datetimeFigureOut">
              <a:rPr lang="en-US" smtClean="0"/>
              <a:pPr/>
              <a:t>2/17/2026</a:t>
            </a:fld>
            <a:endParaRPr lang="en-US"/>
          </a:p>
        </p:txBody>
      </p:sp>
      <p:sp>
        <p:nvSpPr>
          <p:cNvPr id="5" name="Footer Placeholder 4"/>
          <p:cNvSpPr>
            <a:spLocks noGrp="1"/>
          </p:cNvSpPr>
          <p:nvPr>
            <p:ph type="ftr" sz="quarter" idx="11"/>
          </p:nvPr>
        </p:nvSpPr>
        <p:spPr>
          <a:ln/>
        </p:spPr>
        <p:txBody>
          <a:bodyPr/>
          <a:lstStyle>
            <a:lvl1pPr>
              <a:defRPr/>
            </a:lvl1pPr>
          </a:lstStyle>
          <a:p>
            <a:endParaRPr lang="en-US"/>
          </a:p>
        </p:txBody>
      </p:sp>
      <p:sp>
        <p:nvSpPr>
          <p:cNvPr id="6" name="Slide Number Placeholder 5"/>
          <p:cNvSpPr>
            <a:spLocks noGrp="1"/>
          </p:cNvSpPr>
          <p:nvPr>
            <p:ph type="sldNum" sz="quarter" idx="12"/>
          </p:nvPr>
        </p:nvSpPr>
        <p:spPr>
          <a:ln/>
        </p:spPr>
        <p:txBody>
          <a:bodyPr/>
          <a:lstStyle>
            <a:lvl1pPr>
              <a:defRPr/>
            </a:lvl1pPr>
          </a:lstStyle>
          <a:p>
            <a:fld id="{6A449970-E45D-416F-8D8C-A4BC4FD0D6D3}" type="slidenum">
              <a:rPr lang="en-US" smtClean="0"/>
              <a:pPr/>
              <a:t>‹#›</a:t>
            </a:fld>
            <a:endParaRPr lang="en-US"/>
          </a:p>
        </p:txBody>
      </p:sp>
      <p:pic>
        <p:nvPicPr>
          <p:cNvPr id="8" name="Picture 2" descr="C:\Users\k.kheiri\Desktop\logo aban.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391400" y="6192180"/>
            <a:ext cx="1295400" cy="52866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userDrawn="1"/>
        </p:nvGrpSpPr>
        <p:grpSpPr>
          <a:xfrm>
            <a:off x="7620000" y="0"/>
            <a:ext cx="1524000" cy="6858000"/>
            <a:chOff x="7620000" y="0"/>
            <a:chExt cx="1524000" cy="5715000"/>
          </a:xfrm>
        </p:grpSpPr>
        <p:sp>
          <p:nvSpPr>
            <p:cNvPr id="10" name="Rectangle 9"/>
            <p:cNvSpPr/>
            <p:nvPr/>
          </p:nvSpPr>
          <p:spPr bwMode="auto">
            <a:xfrm>
              <a:off x="7645398" y="0"/>
              <a:ext cx="1498602" cy="5715000"/>
            </a:xfrm>
            <a:prstGeom prst="rect">
              <a:avLst/>
            </a:prstGeom>
            <a:solidFill>
              <a:srgbClr val="4BC1A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8" charset="0"/>
              </a:endParaRPr>
            </a:p>
          </p:txBody>
        </p:sp>
        <p:sp>
          <p:nvSpPr>
            <p:cNvPr id="12" name="Rectangle 11"/>
            <p:cNvSpPr/>
            <p:nvPr/>
          </p:nvSpPr>
          <p:spPr bwMode="auto">
            <a:xfrm flipH="1">
              <a:off x="7620000" y="0"/>
              <a:ext cx="45719" cy="571500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8" charset="0"/>
              </a:endParaRPr>
            </a:p>
          </p:txBody>
        </p:sp>
      </p:grpSp>
      <p:pic>
        <p:nvPicPr>
          <p:cNvPr id="13" name="Picture 12"/>
          <p:cNvPicPr>
            <a:picLocks noChangeAspect="1"/>
          </p:cNvPicPr>
          <p:nvPr userDrawn="1"/>
        </p:nvPicPr>
        <p:blipFill rotWithShape="1">
          <a:blip r:embed="rId3">
            <a:extLst>
              <a:ext uri="{28A0092B-C50C-407E-A947-70E740481C1C}">
                <a14:useLocalDpi xmlns:a14="http://schemas.microsoft.com/office/drawing/2010/main" val="0"/>
              </a:ext>
            </a:extLst>
          </a:blip>
          <a:srcRect r="6616"/>
          <a:stretch/>
        </p:blipFill>
        <p:spPr>
          <a:xfrm>
            <a:off x="7696172" y="152400"/>
            <a:ext cx="1306426" cy="762000"/>
          </a:xfrm>
          <a:prstGeom prst="rect">
            <a:avLst/>
          </a:prstGeom>
        </p:spPr>
      </p:pic>
    </p:spTree>
    <p:extLst>
      <p:ext uri="{BB962C8B-B14F-4D97-AF65-F5344CB8AC3E}">
        <p14:creationId xmlns:p14="http://schemas.microsoft.com/office/powerpoint/2010/main" val="1200211312"/>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97" y="4406564"/>
            <a:ext cx="7772543" cy="1362707"/>
          </a:xfrm>
        </p:spPr>
        <p:txBody>
          <a:bodyPr anchor="t"/>
          <a:lstStyle>
            <a:lvl1pPr algn="l">
              <a:defRPr sz="3400" b="1" cap="all"/>
            </a:lvl1pPr>
          </a:lstStyle>
          <a:p>
            <a:r>
              <a:rPr lang="en-US" dirty="0"/>
              <a:t>Click to edit Master title style</a:t>
            </a:r>
          </a:p>
        </p:txBody>
      </p:sp>
      <p:sp>
        <p:nvSpPr>
          <p:cNvPr id="3" name="Text Placeholder 2"/>
          <p:cNvSpPr>
            <a:spLocks noGrp="1"/>
          </p:cNvSpPr>
          <p:nvPr>
            <p:ph type="body" idx="1"/>
          </p:nvPr>
        </p:nvSpPr>
        <p:spPr>
          <a:xfrm>
            <a:off x="722197" y="2906152"/>
            <a:ext cx="7772543" cy="1500412"/>
          </a:xfrm>
        </p:spPr>
        <p:txBody>
          <a:bodyPr anchor="b"/>
          <a:lstStyle>
            <a:lvl1pPr marL="0" indent="0">
              <a:buNone/>
              <a:defRPr sz="1700"/>
            </a:lvl1pPr>
            <a:lvl2pPr marL="382905" indent="0">
              <a:buNone/>
              <a:defRPr sz="1500"/>
            </a:lvl2pPr>
            <a:lvl3pPr marL="765810" indent="0">
              <a:buNone/>
              <a:defRPr sz="1300"/>
            </a:lvl3pPr>
            <a:lvl4pPr marL="1148715" indent="0">
              <a:buNone/>
              <a:defRPr sz="1200"/>
            </a:lvl4pPr>
            <a:lvl5pPr marL="1531620" indent="0">
              <a:buNone/>
              <a:defRPr sz="1200"/>
            </a:lvl5pPr>
            <a:lvl6pPr marL="1914525" indent="0">
              <a:buNone/>
              <a:defRPr sz="1200"/>
            </a:lvl6pPr>
            <a:lvl7pPr marL="2297430" indent="0">
              <a:buNone/>
              <a:defRPr sz="1200"/>
            </a:lvl7pPr>
            <a:lvl8pPr marL="2680335" indent="0">
              <a:buNone/>
              <a:defRPr sz="1200"/>
            </a:lvl8pPr>
            <a:lvl9pPr marL="3063240" indent="0">
              <a:buNone/>
              <a:defRPr sz="1200"/>
            </a:lvl9pPr>
          </a:lstStyle>
          <a:p>
            <a:pPr lvl="0"/>
            <a:r>
              <a:rPr lang="en-US" dirty="0"/>
              <a:t>Click to edit Master text styles</a:t>
            </a:r>
          </a:p>
        </p:txBody>
      </p:sp>
      <p:sp>
        <p:nvSpPr>
          <p:cNvPr id="4" name="Date Placeholder 3"/>
          <p:cNvSpPr>
            <a:spLocks noGrp="1"/>
          </p:cNvSpPr>
          <p:nvPr>
            <p:ph type="dt" sz="half" idx="10"/>
          </p:nvPr>
        </p:nvSpPr>
        <p:spPr>
          <a:ln/>
        </p:spPr>
        <p:txBody>
          <a:bodyPr/>
          <a:lstStyle>
            <a:lvl1pPr>
              <a:defRPr/>
            </a:lvl1pPr>
          </a:lstStyle>
          <a:p>
            <a:fld id="{D614381F-0D25-4036-9D7C-C2746ED4E4EF}" type="datetimeFigureOut">
              <a:rPr lang="en-US" smtClean="0"/>
              <a:pPr/>
              <a:t>2/17/2026</a:t>
            </a:fld>
            <a:endParaRPr lang="en-US" dirty="0"/>
          </a:p>
        </p:txBody>
      </p:sp>
      <p:sp>
        <p:nvSpPr>
          <p:cNvPr id="5" name="Footer Placeholder 4"/>
          <p:cNvSpPr>
            <a:spLocks noGrp="1"/>
          </p:cNvSpPr>
          <p:nvPr>
            <p:ph type="ftr" sz="quarter" idx="11"/>
          </p:nvPr>
        </p:nvSpPr>
        <p:spPr>
          <a:ln/>
        </p:spPr>
        <p:txBody>
          <a:bodyPr/>
          <a:lstStyle>
            <a:lvl1pPr>
              <a:defRPr/>
            </a:lvl1pPr>
          </a:lstStyle>
          <a:p>
            <a:endParaRPr lang="en-US"/>
          </a:p>
        </p:txBody>
      </p:sp>
      <p:sp>
        <p:nvSpPr>
          <p:cNvPr id="6" name="Slide Number Placeholder 5"/>
          <p:cNvSpPr>
            <a:spLocks noGrp="1"/>
          </p:cNvSpPr>
          <p:nvPr>
            <p:ph type="sldNum" sz="quarter" idx="12"/>
          </p:nvPr>
        </p:nvSpPr>
        <p:spPr>
          <a:ln/>
        </p:spPr>
        <p:txBody>
          <a:bodyPr/>
          <a:lstStyle>
            <a:lvl1pPr>
              <a:defRPr/>
            </a:lvl1pPr>
          </a:lstStyle>
          <a:p>
            <a:fld id="{6A449970-E45D-416F-8D8C-A4BC4FD0D6D3}" type="slidenum">
              <a:rPr lang="en-US" smtClean="0"/>
              <a:pPr/>
              <a:t>‹#›</a:t>
            </a:fld>
            <a:endParaRPr lang="en-US" dirty="0"/>
          </a:p>
        </p:txBody>
      </p:sp>
      <p:grpSp>
        <p:nvGrpSpPr>
          <p:cNvPr id="7" name="Group 6"/>
          <p:cNvGrpSpPr/>
          <p:nvPr userDrawn="1"/>
        </p:nvGrpSpPr>
        <p:grpSpPr>
          <a:xfrm>
            <a:off x="7620000" y="0"/>
            <a:ext cx="1524000" cy="6858000"/>
            <a:chOff x="7620000" y="0"/>
            <a:chExt cx="1524000" cy="5715000"/>
          </a:xfrm>
        </p:grpSpPr>
        <p:sp>
          <p:nvSpPr>
            <p:cNvPr id="8" name="Rectangle 7"/>
            <p:cNvSpPr/>
            <p:nvPr/>
          </p:nvSpPr>
          <p:spPr bwMode="auto">
            <a:xfrm>
              <a:off x="7645398" y="0"/>
              <a:ext cx="1498602" cy="5715000"/>
            </a:xfrm>
            <a:prstGeom prst="rect">
              <a:avLst/>
            </a:prstGeom>
            <a:solidFill>
              <a:srgbClr val="4BC1A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8" charset="0"/>
              </a:endParaRPr>
            </a:p>
          </p:txBody>
        </p:sp>
        <p:sp>
          <p:nvSpPr>
            <p:cNvPr id="10" name="Rectangle 9"/>
            <p:cNvSpPr/>
            <p:nvPr/>
          </p:nvSpPr>
          <p:spPr bwMode="auto">
            <a:xfrm flipH="1">
              <a:off x="7620000" y="0"/>
              <a:ext cx="45719" cy="571500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8" charset="0"/>
              </a:endParaRPr>
            </a:p>
          </p:txBody>
        </p:sp>
      </p:grpSp>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r="6616"/>
          <a:stretch/>
        </p:blipFill>
        <p:spPr>
          <a:xfrm>
            <a:off x="7696172" y="152400"/>
            <a:ext cx="1306426" cy="762000"/>
          </a:xfrm>
          <a:prstGeom prst="rect">
            <a:avLst/>
          </a:prstGeom>
        </p:spPr>
      </p:pic>
    </p:spTree>
    <p:extLst>
      <p:ext uri="{BB962C8B-B14F-4D97-AF65-F5344CB8AC3E}">
        <p14:creationId xmlns:p14="http://schemas.microsoft.com/office/powerpoint/2010/main" val="811416423"/>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97" y="4406564"/>
            <a:ext cx="7772543" cy="1362707"/>
          </a:xfrm>
        </p:spPr>
        <p:txBody>
          <a:bodyPr anchor="t"/>
          <a:lstStyle>
            <a:lvl1pPr algn="l">
              <a:defRPr sz="3400" b="1" cap="all"/>
            </a:lvl1pPr>
          </a:lstStyle>
          <a:p>
            <a:r>
              <a:rPr lang="en-US" dirty="0"/>
              <a:t>Click to edit Master title style</a:t>
            </a:r>
          </a:p>
        </p:txBody>
      </p:sp>
      <p:sp>
        <p:nvSpPr>
          <p:cNvPr id="3" name="Text Placeholder 2"/>
          <p:cNvSpPr>
            <a:spLocks noGrp="1"/>
          </p:cNvSpPr>
          <p:nvPr>
            <p:ph type="body" idx="1"/>
          </p:nvPr>
        </p:nvSpPr>
        <p:spPr>
          <a:xfrm>
            <a:off x="722197" y="2906152"/>
            <a:ext cx="7772543" cy="1500412"/>
          </a:xfrm>
        </p:spPr>
        <p:txBody>
          <a:bodyPr anchor="b"/>
          <a:lstStyle>
            <a:lvl1pPr marL="0" indent="0">
              <a:buNone/>
              <a:defRPr sz="1700"/>
            </a:lvl1pPr>
            <a:lvl2pPr marL="382905" indent="0">
              <a:buNone/>
              <a:defRPr sz="1500"/>
            </a:lvl2pPr>
            <a:lvl3pPr marL="765810" indent="0">
              <a:buNone/>
              <a:defRPr sz="1300"/>
            </a:lvl3pPr>
            <a:lvl4pPr marL="1148715" indent="0">
              <a:buNone/>
              <a:defRPr sz="1200"/>
            </a:lvl4pPr>
            <a:lvl5pPr marL="1531620" indent="0">
              <a:buNone/>
              <a:defRPr sz="1200"/>
            </a:lvl5pPr>
            <a:lvl6pPr marL="1914525" indent="0">
              <a:buNone/>
              <a:defRPr sz="1200"/>
            </a:lvl6pPr>
            <a:lvl7pPr marL="2297430" indent="0">
              <a:buNone/>
              <a:defRPr sz="1200"/>
            </a:lvl7pPr>
            <a:lvl8pPr marL="2680335" indent="0">
              <a:buNone/>
              <a:defRPr sz="1200"/>
            </a:lvl8pPr>
            <a:lvl9pPr marL="3063240" indent="0">
              <a:buNone/>
              <a:defRPr sz="1200"/>
            </a:lvl9pPr>
          </a:lstStyle>
          <a:p>
            <a:pPr lvl="0"/>
            <a:r>
              <a:rPr lang="en-US" dirty="0"/>
              <a:t>Click to edit Master text styles</a:t>
            </a:r>
          </a:p>
        </p:txBody>
      </p:sp>
      <p:sp>
        <p:nvSpPr>
          <p:cNvPr id="4" name="Date Placeholder 3"/>
          <p:cNvSpPr>
            <a:spLocks noGrp="1"/>
          </p:cNvSpPr>
          <p:nvPr>
            <p:ph type="dt" sz="half" idx="10"/>
          </p:nvPr>
        </p:nvSpPr>
        <p:spPr>
          <a:ln/>
        </p:spPr>
        <p:txBody>
          <a:bodyPr/>
          <a:lstStyle>
            <a:lvl1pPr>
              <a:defRPr/>
            </a:lvl1pPr>
          </a:lstStyle>
          <a:p>
            <a:fld id="{D614381F-0D25-4036-9D7C-C2746ED4E4EF}" type="datetimeFigureOut">
              <a:rPr lang="en-US" smtClean="0"/>
              <a:pPr/>
              <a:t>2/17/2026</a:t>
            </a:fld>
            <a:endParaRPr lang="en-US" dirty="0"/>
          </a:p>
        </p:txBody>
      </p:sp>
      <p:sp>
        <p:nvSpPr>
          <p:cNvPr id="5" name="Footer Placeholder 4"/>
          <p:cNvSpPr>
            <a:spLocks noGrp="1"/>
          </p:cNvSpPr>
          <p:nvPr>
            <p:ph type="ftr" sz="quarter" idx="11"/>
          </p:nvPr>
        </p:nvSpPr>
        <p:spPr>
          <a:ln/>
        </p:spPr>
        <p:txBody>
          <a:bodyPr/>
          <a:lstStyle>
            <a:lvl1pPr>
              <a:defRPr/>
            </a:lvl1pPr>
          </a:lstStyle>
          <a:p>
            <a:endParaRPr lang="en-US"/>
          </a:p>
        </p:txBody>
      </p:sp>
      <p:sp>
        <p:nvSpPr>
          <p:cNvPr id="6" name="Slide Number Placeholder 5"/>
          <p:cNvSpPr>
            <a:spLocks noGrp="1"/>
          </p:cNvSpPr>
          <p:nvPr>
            <p:ph type="sldNum" sz="quarter" idx="12"/>
          </p:nvPr>
        </p:nvSpPr>
        <p:spPr>
          <a:ln/>
        </p:spPr>
        <p:txBody>
          <a:bodyPr/>
          <a:lstStyle>
            <a:lvl1pPr>
              <a:defRPr/>
            </a:lvl1pPr>
          </a:lstStyle>
          <a:p>
            <a:fld id="{6A449970-E45D-416F-8D8C-A4BC4FD0D6D3}" type="slidenum">
              <a:rPr lang="en-US" smtClean="0"/>
              <a:pPr/>
              <a:t>‹#›</a:t>
            </a:fld>
            <a:endParaRPr lang="en-US" dirty="0"/>
          </a:p>
        </p:txBody>
      </p:sp>
      <p:pic>
        <p:nvPicPr>
          <p:cNvPr id="8" name="Picture 2" descr="C:\Users\k.kheiri\Desktop\logo aban.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391400" y="6192180"/>
            <a:ext cx="1295400" cy="52866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userDrawn="1"/>
        </p:nvGrpSpPr>
        <p:grpSpPr>
          <a:xfrm>
            <a:off x="7620000" y="0"/>
            <a:ext cx="1524000" cy="6858000"/>
            <a:chOff x="7620000" y="0"/>
            <a:chExt cx="1524000" cy="5715000"/>
          </a:xfrm>
        </p:grpSpPr>
        <p:sp>
          <p:nvSpPr>
            <p:cNvPr id="10" name="Rectangle 9"/>
            <p:cNvSpPr/>
            <p:nvPr/>
          </p:nvSpPr>
          <p:spPr bwMode="auto">
            <a:xfrm>
              <a:off x="7645398" y="0"/>
              <a:ext cx="1498602" cy="5715000"/>
            </a:xfrm>
            <a:prstGeom prst="rect">
              <a:avLst/>
            </a:prstGeom>
            <a:solidFill>
              <a:srgbClr val="4BC1A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8" charset="0"/>
              </a:endParaRPr>
            </a:p>
          </p:txBody>
        </p:sp>
        <p:sp>
          <p:nvSpPr>
            <p:cNvPr id="12" name="Rectangle 11"/>
            <p:cNvSpPr/>
            <p:nvPr/>
          </p:nvSpPr>
          <p:spPr bwMode="auto">
            <a:xfrm flipH="1">
              <a:off x="7620000" y="0"/>
              <a:ext cx="45719" cy="571500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8" charset="0"/>
              </a:endParaRPr>
            </a:p>
          </p:txBody>
        </p:sp>
      </p:grpSp>
      <p:pic>
        <p:nvPicPr>
          <p:cNvPr id="14" name="Picture 13"/>
          <p:cNvPicPr>
            <a:picLocks noChangeAspect="1"/>
          </p:cNvPicPr>
          <p:nvPr userDrawn="1"/>
        </p:nvPicPr>
        <p:blipFill rotWithShape="1">
          <a:blip r:embed="rId3">
            <a:extLst>
              <a:ext uri="{28A0092B-C50C-407E-A947-70E740481C1C}">
                <a14:useLocalDpi xmlns:a14="http://schemas.microsoft.com/office/drawing/2010/main" val="0"/>
              </a:ext>
            </a:extLst>
          </a:blip>
          <a:srcRect r="6616"/>
          <a:stretch/>
        </p:blipFill>
        <p:spPr>
          <a:xfrm>
            <a:off x="7696172" y="152400"/>
            <a:ext cx="1306426" cy="762000"/>
          </a:xfrm>
          <a:prstGeom prst="rect">
            <a:avLst/>
          </a:prstGeom>
        </p:spPr>
      </p:pic>
    </p:spTree>
    <p:extLst>
      <p:ext uri="{BB962C8B-B14F-4D97-AF65-F5344CB8AC3E}">
        <p14:creationId xmlns:p14="http://schemas.microsoft.com/office/powerpoint/2010/main" val="3118486672"/>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630" y="1600822"/>
            <a:ext cx="4045727" cy="4525620"/>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645" y="1600822"/>
            <a:ext cx="4045726" cy="4525620"/>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ln/>
        </p:spPr>
        <p:txBody>
          <a:bodyPr/>
          <a:lstStyle>
            <a:lvl1pPr>
              <a:defRPr/>
            </a:lvl1pPr>
          </a:lstStyle>
          <a:p>
            <a:fld id="{D614381F-0D25-4036-9D7C-C2746ED4E4EF}" type="datetimeFigureOut">
              <a:rPr lang="en-US" smtClean="0"/>
              <a:pPr/>
              <a:t>2/17/2026</a:t>
            </a:fld>
            <a:endParaRPr lang="en-US"/>
          </a:p>
        </p:txBody>
      </p:sp>
      <p:sp>
        <p:nvSpPr>
          <p:cNvPr id="6" name="Footer Placeholder 4"/>
          <p:cNvSpPr>
            <a:spLocks noGrp="1"/>
          </p:cNvSpPr>
          <p:nvPr>
            <p:ph type="ftr" sz="quarter" idx="11"/>
          </p:nvPr>
        </p:nvSpPr>
        <p:spPr>
          <a:ln/>
        </p:spPr>
        <p:txBody>
          <a:bodyPr/>
          <a:lstStyle>
            <a:lvl1pPr>
              <a:defRPr/>
            </a:lvl1pPr>
          </a:lstStyle>
          <a:p>
            <a:endParaRPr lang="en-US"/>
          </a:p>
        </p:txBody>
      </p:sp>
      <p:sp>
        <p:nvSpPr>
          <p:cNvPr id="7" name="Slide Number Placeholder 5"/>
          <p:cNvSpPr>
            <a:spLocks noGrp="1"/>
          </p:cNvSpPr>
          <p:nvPr>
            <p:ph type="sldNum" sz="quarter" idx="12"/>
          </p:nvPr>
        </p:nvSpPr>
        <p:spPr>
          <a:ln/>
        </p:spPr>
        <p:txBody>
          <a:bodyPr/>
          <a:lstStyle>
            <a:lvl1pPr>
              <a:defRPr/>
            </a:lvl1pPr>
          </a:lstStyle>
          <a:p>
            <a:fld id="{6A449970-E45D-416F-8D8C-A4BC4FD0D6D3}" type="slidenum">
              <a:rPr lang="en-US" smtClean="0"/>
              <a:pPr/>
              <a:t>‹#›</a:t>
            </a:fld>
            <a:endParaRPr lang="en-US"/>
          </a:p>
        </p:txBody>
      </p:sp>
      <p:grpSp>
        <p:nvGrpSpPr>
          <p:cNvPr id="8" name="Group 7"/>
          <p:cNvGrpSpPr/>
          <p:nvPr userDrawn="1"/>
        </p:nvGrpSpPr>
        <p:grpSpPr>
          <a:xfrm>
            <a:off x="7620000" y="0"/>
            <a:ext cx="1524000" cy="6858000"/>
            <a:chOff x="7620000" y="0"/>
            <a:chExt cx="1524000" cy="5715000"/>
          </a:xfrm>
        </p:grpSpPr>
        <p:sp>
          <p:nvSpPr>
            <p:cNvPr id="9" name="Rectangle 8"/>
            <p:cNvSpPr/>
            <p:nvPr/>
          </p:nvSpPr>
          <p:spPr bwMode="auto">
            <a:xfrm>
              <a:off x="7645398" y="0"/>
              <a:ext cx="1498602" cy="5715000"/>
            </a:xfrm>
            <a:prstGeom prst="rect">
              <a:avLst/>
            </a:prstGeom>
            <a:solidFill>
              <a:srgbClr val="4BC1A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8" charset="0"/>
              </a:endParaRPr>
            </a:p>
          </p:txBody>
        </p:sp>
        <p:sp>
          <p:nvSpPr>
            <p:cNvPr id="11" name="Rectangle 10"/>
            <p:cNvSpPr/>
            <p:nvPr/>
          </p:nvSpPr>
          <p:spPr bwMode="auto">
            <a:xfrm flipH="1">
              <a:off x="7620000" y="0"/>
              <a:ext cx="45719" cy="571500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8" charset="0"/>
              </a:endParaRPr>
            </a:p>
          </p:txBody>
        </p:sp>
      </p:grpSp>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r="6616"/>
          <a:stretch/>
        </p:blipFill>
        <p:spPr>
          <a:xfrm>
            <a:off x="7696172" y="152400"/>
            <a:ext cx="1306426" cy="762000"/>
          </a:xfrm>
          <a:prstGeom prst="rect">
            <a:avLst/>
          </a:prstGeom>
        </p:spPr>
      </p:pic>
    </p:spTree>
    <p:extLst>
      <p:ext uri="{BB962C8B-B14F-4D97-AF65-F5344CB8AC3E}">
        <p14:creationId xmlns:p14="http://schemas.microsoft.com/office/powerpoint/2010/main" val="3594187167"/>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6445" y="2130126"/>
            <a:ext cx="7771113" cy="1470288"/>
          </a:xfrm>
        </p:spPr>
        <p:txBody>
          <a:bodyPr/>
          <a:lstStyle/>
          <a:p>
            <a:r>
              <a:rPr lang="en-US"/>
              <a:t>Click to edit Master title style</a:t>
            </a:r>
          </a:p>
        </p:txBody>
      </p:sp>
      <p:sp>
        <p:nvSpPr>
          <p:cNvPr id="3" name="Subtitle 2"/>
          <p:cNvSpPr>
            <a:spLocks noGrp="1"/>
          </p:cNvSpPr>
          <p:nvPr>
            <p:ph type="subTitle" idx="1"/>
          </p:nvPr>
        </p:nvSpPr>
        <p:spPr>
          <a:xfrm>
            <a:off x="1371457" y="3885865"/>
            <a:ext cx="6401086" cy="1752871"/>
          </a:xfrm>
        </p:spPr>
        <p:txBody>
          <a:bodyPr/>
          <a:lstStyle>
            <a:lvl1pPr marL="0" indent="0" algn="ctr">
              <a:buNone/>
              <a:defRPr/>
            </a:lvl1pPr>
            <a:lvl2pPr marL="382905" indent="0" algn="ctr">
              <a:buNone/>
              <a:defRPr/>
            </a:lvl2pPr>
            <a:lvl3pPr marL="765810" indent="0" algn="ctr">
              <a:buNone/>
              <a:defRPr/>
            </a:lvl3pPr>
            <a:lvl4pPr marL="1148715" indent="0" algn="ctr">
              <a:buNone/>
              <a:defRPr/>
            </a:lvl4pPr>
            <a:lvl5pPr marL="1531620" indent="0" algn="ctr">
              <a:buNone/>
              <a:defRPr/>
            </a:lvl5pPr>
            <a:lvl6pPr marL="1914525" indent="0" algn="ctr">
              <a:buNone/>
              <a:defRPr/>
            </a:lvl6pPr>
            <a:lvl7pPr marL="2297430" indent="0" algn="ctr">
              <a:buNone/>
              <a:defRPr/>
            </a:lvl7pPr>
            <a:lvl8pPr marL="2680335" indent="0" algn="ctr">
              <a:buNone/>
              <a:defRPr/>
            </a:lvl8pPr>
            <a:lvl9pPr marL="3063240" indent="0" algn="ctr">
              <a:buNone/>
              <a:defRPr/>
            </a:lvl9pPr>
          </a:lstStyle>
          <a:p>
            <a:r>
              <a:rPr lang="en-US"/>
              <a:t>Click to edit Master subtitle style</a:t>
            </a:r>
          </a:p>
        </p:txBody>
      </p:sp>
      <p:sp>
        <p:nvSpPr>
          <p:cNvPr id="4" name="Date Placeholder 3"/>
          <p:cNvSpPr>
            <a:spLocks noGrp="1"/>
          </p:cNvSpPr>
          <p:nvPr>
            <p:ph type="dt" sz="half" idx="10"/>
          </p:nvPr>
        </p:nvSpPr>
        <p:spPr>
          <a:ln/>
        </p:spPr>
        <p:txBody>
          <a:bodyPr/>
          <a:lstStyle>
            <a:lvl1pPr>
              <a:defRPr/>
            </a:lvl1pPr>
          </a:lstStyle>
          <a:p>
            <a:fld id="{D614381F-0D25-4036-9D7C-C2746ED4E4EF}" type="datetimeFigureOut">
              <a:rPr lang="en-US" smtClean="0"/>
              <a:pPr/>
              <a:t>2/17/2026</a:t>
            </a:fld>
            <a:endParaRPr lang="en-US" dirty="0"/>
          </a:p>
        </p:txBody>
      </p:sp>
      <p:sp>
        <p:nvSpPr>
          <p:cNvPr id="5" name="Footer Placeholder 4"/>
          <p:cNvSpPr>
            <a:spLocks noGrp="1"/>
          </p:cNvSpPr>
          <p:nvPr>
            <p:ph type="ftr" sz="quarter" idx="11"/>
          </p:nvPr>
        </p:nvSpPr>
        <p:spPr>
          <a:ln/>
        </p:spPr>
        <p:txBody>
          <a:bodyPr/>
          <a:lstStyle>
            <a:lvl1pPr>
              <a:defRPr/>
            </a:lvl1pPr>
          </a:lstStyle>
          <a:p>
            <a:endParaRPr lang="en-US"/>
          </a:p>
        </p:txBody>
      </p:sp>
      <p:sp>
        <p:nvSpPr>
          <p:cNvPr id="6" name="Slide Number Placeholder 5"/>
          <p:cNvSpPr>
            <a:spLocks noGrp="1"/>
          </p:cNvSpPr>
          <p:nvPr>
            <p:ph type="sldNum" sz="quarter" idx="12"/>
          </p:nvPr>
        </p:nvSpPr>
        <p:spPr>
          <a:ln/>
        </p:spPr>
        <p:txBody>
          <a:bodyPr/>
          <a:lstStyle>
            <a:lvl1pPr>
              <a:defRPr/>
            </a:lvl1pPr>
          </a:lstStyle>
          <a:p>
            <a:fld id="{6A449970-E45D-416F-8D8C-A4BC4FD0D6D3}" type="slidenum">
              <a:rPr lang="en-US" smtClean="0"/>
              <a:pPr/>
              <a:t>‹#›</a:t>
            </a:fld>
            <a:endParaRPr lang="en-US"/>
          </a:p>
        </p:txBody>
      </p:sp>
      <p:pic>
        <p:nvPicPr>
          <p:cNvPr id="3074" name="Picture 2" descr="C:\Users\k.kheiri\Desktop\logo aban.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391400" y="6192180"/>
            <a:ext cx="1295400" cy="528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4171863"/>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630" y="1600822"/>
            <a:ext cx="4045727" cy="4525620"/>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645" y="1600822"/>
            <a:ext cx="4045726" cy="4525620"/>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ln/>
        </p:spPr>
        <p:txBody>
          <a:bodyPr/>
          <a:lstStyle>
            <a:lvl1pPr>
              <a:defRPr/>
            </a:lvl1pPr>
          </a:lstStyle>
          <a:p>
            <a:fld id="{D614381F-0D25-4036-9D7C-C2746ED4E4EF}" type="datetimeFigureOut">
              <a:rPr lang="en-US" smtClean="0"/>
              <a:pPr/>
              <a:t>2/17/2026</a:t>
            </a:fld>
            <a:endParaRPr lang="en-US"/>
          </a:p>
        </p:txBody>
      </p:sp>
      <p:sp>
        <p:nvSpPr>
          <p:cNvPr id="6" name="Footer Placeholder 4"/>
          <p:cNvSpPr>
            <a:spLocks noGrp="1"/>
          </p:cNvSpPr>
          <p:nvPr>
            <p:ph type="ftr" sz="quarter" idx="11"/>
          </p:nvPr>
        </p:nvSpPr>
        <p:spPr>
          <a:ln/>
        </p:spPr>
        <p:txBody>
          <a:bodyPr/>
          <a:lstStyle>
            <a:lvl1pPr>
              <a:defRPr/>
            </a:lvl1pPr>
          </a:lstStyle>
          <a:p>
            <a:endParaRPr lang="en-US"/>
          </a:p>
        </p:txBody>
      </p:sp>
      <p:sp>
        <p:nvSpPr>
          <p:cNvPr id="7" name="Slide Number Placeholder 5"/>
          <p:cNvSpPr>
            <a:spLocks noGrp="1"/>
          </p:cNvSpPr>
          <p:nvPr>
            <p:ph type="sldNum" sz="quarter" idx="12"/>
          </p:nvPr>
        </p:nvSpPr>
        <p:spPr>
          <a:ln/>
        </p:spPr>
        <p:txBody>
          <a:bodyPr/>
          <a:lstStyle>
            <a:lvl1pPr>
              <a:defRPr/>
            </a:lvl1pPr>
          </a:lstStyle>
          <a:p>
            <a:fld id="{6A449970-E45D-416F-8D8C-A4BC4FD0D6D3}" type="slidenum">
              <a:rPr lang="en-US" smtClean="0"/>
              <a:pPr/>
              <a:t>‹#›</a:t>
            </a:fld>
            <a:endParaRPr lang="en-US"/>
          </a:p>
        </p:txBody>
      </p:sp>
      <p:pic>
        <p:nvPicPr>
          <p:cNvPr id="9" name="Picture 2" descr="C:\Users\k.kheiri\Desktop\logo aban.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391400" y="6192180"/>
            <a:ext cx="1295400" cy="52866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userDrawn="1"/>
        </p:nvGrpSpPr>
        <p:grpSpPr>
          <a:xfrm>
            <a:off x="7620000" y="0"/>
            <a:ext cx="1524000" cy="6858000"/>
            <a:chOff x="7620000" y="0"/>
            <a:chExt cx="1524000" cy="5715000"/>
          </a:xfrm>
        </p:grpSpPr>
        <p:sp>
          <p:nvSpPr>
            <p:cNvPr id="11" name="Rectangle 10"/>
            <p:cNvSpPr/>
            <p:nvPr/>
          </p:nvSpPr>
          <p:spPr bwMode="auto">
            <a:xfrm>
              <a:off x="7645398" y="0"/>
              <a:ext cx="1498602" cy="5715000"/>
            </a:xfrm>
            <a:prstGeom prst="rect">
              <a:avLst/>
            </a:prstGeom>
            <a:solidFill>
              <a:srgbClr val="4BC1A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8" charset="0"/>
              </a:endParaRPr>
            </a:p>
          </p:txBody>
        </p:sp>
        <p:sp>
          <p:nvSpPr>
            <p:cNvPr id="13" name="Rectangle 12"/>
            <p:cNvSpPr/>
            <p:nvPr/>
          </p:nvSpPr>
          <p:spPr bwMode="auto">
            <a:xfrm flipH="1">
              <a:off x="7620000" y="0"/>
              <a:ext cx="45719" cy="571500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8" charset="0"/>
              </a:endParaRPr>
            </a:p>
          </p:txBody>
        </p:sp>
      </p:grpSp>
      <p:pic>
        <p:nvPicPr>
          <p:cNvPr id="14" name="Picture 13"/>
          <p:cNvPicPr>
            <a:picLocks noChangeAspect="1"/>
          </p:cNvPicPr>
          <p:nvPr userDrawn="1"/>
        </p:nvPicPr>
        <p:blipFill rotWithShape="1">
          <a:blip r:embed="rId3">
            <a:extLst>
              <a:ext uri="{28A0092B-C50C-407E-A947-70E740481C1C}">
                <a14:useLocalDpi xmlns:a14="http://schemas.microsoft.com/office/drawing/2010/main" val="0"/>
              </a:ext>
            </a:extLst>
          </a:blip>
          <a:srcRect r="6616"/>
          <a:stretch/>
        </p:blipFill>
        <p:spPr>
          <a:xfrm>
            <a:off x="7696172" y="152400"/>
            <a:ext cx="1306426" cy="762000"/>
          </a:xfrm>
          <a:prstGeom prst="rect">
            <a:avLst/>
          </a:prstGeom>
        </p:spPr>
      </p:pic>
    </p:spTree>
    <p:extLst>
      <p:ext uri="{BB962C8B-B14F-4D97-AF65-F5344CB8AC3E}">
        <p14:creationId xmlns:p14="http://schemas.microsoft.com/office/powerpoint/2010/main" val="3560277803"/>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30" y="1534839"/>
            <a:ext cx="4040007" cy="639755"/>
          </a:xfrm>
        </p:spPr>
        <p:txBody>
          <a:bodyPr anchor="b"/>
          <a:lstStyle>
            <a:lvl1pPr marL="0" indent="0">
              <a:buNone/>
              <a:defRPr sz="2000" b="1"/>
            </a:lvl1pPr>
            <a:lvl2pPr marL="382905" indent="0">
              <a:buNone/>
              <a:defRPr sz="1700" b="1"/>
            </a:lvl2pPr>
            <a:lvl3pPr marL="765810" indent="0">
              <a:buNone/>
              <a:defRPr sz="1500" b="1"/>
            </a:lvl3pPr>
            <a:lvl4pPr marL="1148715" indent="0">
              <a:buNone/>
              <a:defRPr sz="1300" b="1"/>
            </a:lvl4pPr>
            <a:lvl5pPr marL="1531620" indent="0">
              <a:buNone/>
              <a:defRPr sz="1300" b="1"/>
            </a:lvl5pPr>
            <a:lvl6pPr marL="1914525" indent="0">
              <a:buNone/>
              <a:defRPr sz="1300" b="1"/>
            </a:lvl6pPr>
            <a:lvl7pPr marL="2297430" indent="0">
              <a:buNone/>
              <a:defRPr sz="1300" b="1"/>
            </a:lvl7pPr>
            <a:lvl8pPr marL="2680335" indent="0">
              <a:buNone/>
              <a:defRPr sz="1300" b="1"/>
            </a:lvl8pPr>
            <a:lvl9pPr marL="3063240" indent="0">
              <a:buNone/>
              <a:defRPr sz="1300" b="1"/>
            </a:lvl9pPr>
          </a:lstStyle>
          <a:p>
            <a:pPr lvl="0"/>
            <a:r>
              <a:rPr lang="en-US"/>
              <a:t>Click to edit Master text styles</a:t>
            </a:r>
          </a:p>
        </p:txBody>
      </p:sp>
      <p:sp>
        <p:nvSpPr>
          <p:cNvPr id="4" name="Content Placeholder 3"/>
          <p:cNvSpPr>
            <a:spLocks noGrp="1"/>
          </p:cNvSpPr>
          <p:nvPr>
            <p:ph sz="half" idx="2"/>
          </p:nvPr>
        </p:nvSpPr>
        <p:spPr>
          <a:xfrm>
            <a:off x="457630" y="2174593"/>
            <a:ext cx="4040007" cy="3951850"/>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935" y="1534839"/>
            <a:ext cx="4041436" cy="639755"/>
          </a:xfrm>
        </p:spPr>
        <p:txBody>
          <a:bodyPr anchor="b"/>
          <a:lstStyle>
            <a:lvl1pPr marL="0" indent="0">
              <a:buNone/>
              <a:defRPr sz="2000" b="1"/>
            </a:lvl1pPr>
            <a:lvl2pPr marL="382905" indent="0">
              <a:buNone/>
              <a:defRPr sz="1700" b="1"/>
            </a:lvl2pPr>
            <a:lvl3pPr marL="765810" indent="0">
              <a:buNone/>
              <a:defRPr sz="1500" b="1"/>
            </a:lvl3pPr>
            <a:lvl4pPr marL="1148715" indent="0">
              <a:buNone/>
              <a:defRPr sz="1300" b="1"/>
            </a:lvl4pPr>
            <a:lvl5pPr marL="1531620" indent="0">
              <a:buNone/>
              <a:defRPr sz="1300" b="1"/>
            </a:lvl5pPr>
            <a:lvl6pPr marL="1914525" indent="0">
              <a:buNone/>
              <a:defRPr sz="1300" b="1"/>
            </a:lvl6pPr>
            <a:lvl7pPr marL="2297430" indent="0">
              <a:buNone/>
              <a:defRPr sz="1300" b="1"/>
            </a:lvl7pPr>
            <a:lvl8pPr marL="2680335" indent="0">
              <a:buNone/>
              <a:defRPr sz="1300" b="1"/>
            </a:lvl8pPr>
            <a:lvl9pPr marL="3063240" indent="0">
              <a:buNone/>
              <a:defRPr sz="1300" b="1"/>
            </a:lvl9pPr>
          </a:lstStyle>
          <a:p>
            <a:pPr lvl="0"/>
            <a:r>
              <a:rPr lang="en-US"/>
              <a:t>Click to edit Master text styles</a:t>
            </a:r>
          </a:p>
        </p:txBody>
      </p:sp>
      <p:sp>
        <p:nvSpPr>
          <p:cNvPr id="6" name="Content Placeholder 5"/>
          <p:cNvSpPr>
            <a:spLocks noGrp="1"/>
          </p:cNvSpPr>
          <p:nvPr>
            <p:ph sz="quarter" idx="4"/>
          </p:nvPr>
        </p:nvSpPr>
        <p:spPr>
          <a:xfrm>
            <a:off x="4644935" y="2174593"/>
            <a:ext cx="4041436" cy="3951850"/>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ln/>
        </p:spPr>
        <p:txBody>
          <a:bodyPr/>
          <a:lstStyle>
            <a:lvl1pPr>
              <a:defRPr/>
            </a:lvl1pPr>
          </a:lstStyle>
          <a:p>
            <a:fld id="{D614381F-0D25-4036-9D7C-C2746ED4E4EF}" type="datetimeFigureOut">
              <a:rPr lang="en-US" smtClean="0"/>
              <a:pPr/>
              <a:t>2/17/2026</a:t>
            </a:fld>
            <a:endParaRPr lang="en-US"/>
          </a:p>
        </p:txBody>
      </p:sp>
      <p:sp>
        <p:nvSpPr>
          <p:cNvPr id="8" name="Footer Placeholder 4"/>
          <p:cNvSpPr>
            <a:spLocks noGrp="1"/>
          </p:cNvSpPr>
          <p:nvPr>
            <p:ph type="ftr" sz="quarter" idx="11"/>
          </p:nvPr>
        </p:nvSpPr>
        <p:spPr>
          <a:ln/>
        </p:spPr>
        <p:txBody>
          <a:bodyPr/>
          <a:lstStyle>
            <a:lvl1pPr>
              <a:defRPr/>
            </a:lvl1pPr>
          </a:lstStyle>
          <a:p>
            <a:endParaRPr lang="en-US"/>
          </a:p>
        </p:txBody>
      </p:sp>
      <p:sp>
        <p:nvSpPr>
          <p:cNvPr id="9" name="Slide Number Placeholder 5"/>
          <p:cNvSpPr>
            <a:spLocks noGrp="1"/>
          </p:cNvSpPr>
          <p:nvPr>
            <p:ph type="sldNum" sz="quarter" idx="12"/>
          </p:nvPr>
        </p:nvSpPr>
        <p:spPr>
          <a:ln/>
        </p:spPr>
        <p:txBody>
          <a:bodyPr/>
          <a:lstStyle>
            <a:lvl1pPr>
              <a:defRPr/>
            </a:lvl1pPr>
          </a:lstStyle>
          <a:p>
            <a:fld id="{6A449970-E45D-416F-8D8C-A4BC4FD0D6D3}" type="slidenum">
              <a:rPr lang="en-US" smtClean="0"/>
              <a:pPr/>
              <a:t>‹#›</a:t>
            </a:fld>
            <a:endParaRPr lang="en-US"/>
          </a:p>
        </p:txBody>
      </p:sp>
      <p:grpSp>
        <p:nvGrpSpPr>
          <p:cNvPr id="10" name="Group 9"/>
          <p:cNvGrpSpPr/>
          <p:nvPr userDrawn="1"/>
        </p:nvGrpSpPr>
        <p:grpSpPr>
          <a:xfrm>
            <a:off x="7620000" y="0"/>
            <a:ext cx="1524000" cy="6858000"/>
            <a:chOff x="7620000" y="0"/>
            <a:chExt cx="1524000" cy="5715000"/>
          </a:xfrm>
        </p:grpSpPr>
        <p:sp>
          <p:nvSpPr>
            <p:cNvPr id="11" name="Rectangle 10"/>
            <p:cNvSpPr/>
            <p:nvPr/>
          </p:nvSpPr>
          <p:spPr bwMode="auto">
            <a:xfrm>
              <a:off x="7645398" y="0"/>
              <a:ext cx="1498602" cy="5715000"/>
            </a:xfrm>
            <a:prstGeom prst="rect">
              <a:avLst/>
            </a:prstGeom>
            <a:solidFill>
              <a:srgbClr val="4BC1A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8" charset="0"/>
              </a:endParaRPr>
            </a:p>
          </p:txBody>
        </p:sp>
        <p:sp>
          <p:nvSpPr>
            <p:cNvPr id="13" name="Rectangle 12"/>
            <p:cNvSpPr/>
            <p:nvPr/>
          </p:nvSpPr>
          <p:spPr bwMode="auto">
            <a:xfrm flipH="1">
              <a:off x="7620000" y="0"/>
              <a:ext cx="45719" cy="571500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8" charset="0"/>
              </a:endParaRPr>
            </a:p>
          </p:txBody>
        </p:sp>
      </p:grpSp>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r="6616"/>
          <a:stretch/>
        </p:blipFill>
        <p:spPr>
          <a:xfrm>
            <a:off x="7696172" y="152400"/>
            <a:ext cx="1306426" cy="762000"/>
          </a:xfrm>
          <a:prstGeom prst="rect">
            <a:avLst/>
          </a:prstGeom>
        </p:spPr>
      </p:pic>
    </p:spTree>
    <p:extLst>
      <p:ext uri="{BB962C8B-B14F-4D97-AF65-F5344CB8AC3E}">
        <p14:creationId xmlns:p14="http://schemas.microsoft.com/office/powerpoint/2010/main" val="4147485419"/>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30" y="1534839"/>
            <a:ext cx="4040007" cy="639755"/>
          </a:xfrm>
        </p:spPr>
        <p:txBody>
          <a:bodyPr anchor="b"/>
          <a:lstStyle>
            <a:lvl1pPr marL="0" indent="0">
              <a:buNone/>
              <a:defRPr sz="2000" b="1"/>
            </a:lvl1pPr>
            <a:lvl2pPr marL="382905" indent="0">
              <a:buNone/>
              <a:defRPr sz="1700" b="1"/>
            </a:lvl2pPr>
            <a:lvl3pPr marL="765810" indent="0">
              <a:buNone/>
              <a:defRPr sz="1500" b="1"/>
            </a:lvl3pPr>
            <a:lvl4pPr marL="1148715" indent="0">
              <a:buNone/>
              <a:defRPr sz="1300" b="1"/>
            </a:lvl4pPr>
            <a:lvl5pPr marL="1531620" indent="0">
              <a:buNone/>
              <a:defRPr sz="1300" b="1"/>
            </a:lvl5pPr>
            <a:lvl6pPr marL="1914525" indent="0">
              <a:buNone/>
              <a:defRPr sz="1300" b="1"/>
            </a:lvl6pPr>
            <a:lvl7pPr marL="2297430" indent="0">
              <a:buNone/>
              <a:defRPr sz="1300" b="1"/>
            </a:lvl7pPr>
            <a:lvl8pPr marL="2680335" indent="0">
              <a:buNone/>
              <a:defRPr sz="1300" b="1"/>
            </a:lvl8pPr>
            <a:lvl9pPr marL="3063240" indent="0">
              <a:buNone/>
              <a:defRPr sz="1300" b="1"/>
            </a:lvl9pPr>
          </a:lstStyle>
          <a:p>
            <a:pPr lvl="0"/>
            <a:r>
              <a:rPr lang="en-US"/>
              <a:t>Click to edit Master text styles</a:t>
            </a:r>
          </a:p>
        </p:txBody>
      </p:sp>
      <p:sp>
        <p:nvSpPr>
          <p:cNvPr id="4" name="Content Placeholder 3"/>
          <p:cNvSpPr>
            <a:spLocks noGrp="1"/>
          </p:cNvSpPr>
          <p:nvPr>
            <p:ph sz="half" idx="2"/>
          </p:nvPr>
        </p:nvSpPr>
        <p:spPr>
          <a:xfrm>
            <a:off x="457630" y="2174593"/>
            <a:ext cx="4040007" cy="3951850"/>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935" y="1534839"/>
            <a:ext cx="4041436" cy="639755"/>
          </a:xfrm>
        </p:spPr>
        <p:txBody>
          <a:bodyPr anchor="b"/>
          <a:lstStyle>
            <a:lvl1pPr marL="0" indent="0">
              <a:buNone/>
              <a:defRPr sz="2000" b="1"/>
            </a:lvl1pPr>
            <a:lvl2pPr marL="382905" indent="0">
              <a:buNone/>
              <a:defRPr sz="1700" b="1"/>
            </a:lvl2pPr>
            <a:lvl3pPr marL="765810" indent="0">
              <a:buNone/>
              <a:defRPr sz="1500" b="1"/>
            </a:lvl3pPr>
            <a:lvl4pPr marL="1148715" indent="0">
              <a:buNone/>
              <a:defRPr sz="1300" b="1"/>
            </a:lvl4pPr>
            <a:lvl5pPr marL="1531620" indent="0">
              <a:buNone/>
              <a:defRPr sz="1300" b="1"/>
            </a:lvl5pPr>
            <a:lvl6pPr marL="1914525" indent="0">
              <a:buNone/>
              <a:defRPr sz="1300" b="1"/>
            </a:lvl6pPr>
            <a:lvl7pPr marL="2297430" indent="0">
              <a:buNone/>
              <a:defRPr sz="1300" b="1"/>
            </a:lvl7pPr>
            <a:lvl8pPr marL="2680335" indent="0">
              <a:buNone/>
              <a:defRPr sz="1300" b="1"/>
            </a:lvl8pPr>
            <a:lvl9pPr marL="3063240" indent="0">
              <a:buNone/>
              <a:defRPr sz="1300" b="1"/>
            </a:lvl9pPr>
          </a:lstStyle>
          <a:p>
            <a:pPr lvl="0"/>
            <a:r>
              <a:rPr lang="en-US"/>
              <a:t>Click to edit Master text styles</a:t>
            </a:r>
          </a:p>
        </p:txBody>
      </p:sp>
      <p:sp>
        <p:nvSpPr>
          <p:cNvPr id="6" name="Content Placeholder 5"/>
          <p:cNvSpPr>
            <a:spLocks noGrp="1"/>
          </p:cNvSpPr>
          <p:nvPr>
            <p:ph sz="quarter" idx="4"/>
          </p:nvPr>
        </p:nvSpPr>
        <p:spPr>
          <a:xfrm>
            <a:off x="4644935" y="2174593"/>
            <a:ext cx="4041436" cy="3951850"/>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ln/>
        </p:spPr>
        <p:txBody>
          <a:bodyPr/>
          <a:lstStyle>
            <a:lvl1pPr>
              <a:defRPr/>
            </a:lvl1pPr>
          </a:lstStyle>
          <a:p>
            <a:fld id="{D614381F-0D25-4036-9D7C-C2746ED4E4EF}" type="datetimeFigureOut">
              <a:rPr lang="en-US" smtClean="0"/>
              <a:pPr/>
              <a:t>2/17/2026</a:t>
            </a:fld>
            <a:endParaRPr lang="en-US"/>
          </a:p>
        </p:txBody>
      </p:sp>
      <p:sp>
        <p:nvSpPr>
          <p:cNvPr id="8" name="Footer Placeholder 4"/>
          <p:cNvSpPr>
            <a:spLocks noGrp="1"/>
          </p:cNvSpPr>
          <p:nvPr>
            <p:ph type="ftr" sz="quarter" idx="11"/>
          </p:nvPr>
        </p:nvSpPr>
        <p:spPr>
          <a:ln/>
        </p:spPr>
        <p:txBody>
          <a:bodyPr/>
          <a:lstStyle>
            <a:lvl1pPr>
              <a:defRPr/>
            </a:lvl1pPr>
          </a:lstStyle>
          <a:p>
            <a:endParaRPr lang="en-US"/>
          </a:p>
        </p:txBody>
      </p:sp>
      <p:sp>
        <p:nvSpPr>
          <p:cNvPr id="9" name="Slide Number Placeholder 5"/>
          <p:cNvSpPr>
            <a:spLocks noGrp="1"/>
          </p:cNvSpPr>
          <p:nvPr>
            <p:ph type="sldNum" sz="quarter" idx="12"/>
          </p:nvPr>
        </p:nvSpPr>
        <p:spPr>
          <a:ln/>
        </p:spPr>
        <p:txBody>
          <a:bodyPr/>
          <a:lstStyle>
            <a:lvl1pPr>
              <a:defRPr/>
            </a:lvl1pPr>
          </a:lstStyle>
          <a:p>
            <a:fld id="{6A449970-E45D-416F-8D8C-A4BC4FD0D6D3}" type="slidenum">
              <a:rPr lang="en-US" smtClean="0"/>
              <a:pPr/>
              <a:t>‹#›</a:t>
            </a:fld>
            <a:endParaRPr lang="en-US"/>
          </a:p>
        </p:txBody>
      </p:sp>
      <p:pic>
        <p:nvPicPr>
          <p:cNvPr id="11" name="Picture 2" descr="C:\Users\k.kheiri\Desktop\logo aban.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391400" y="6192180"/>
            <a:ext cx="1295400" cy="52866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userDrawn="1"/>
        </p:nvGrpSpPr>
        <p:grpSpPr>
          <a:xfrm>
            <a:off x="7620000" y="0"/>
            <a:ext cx="1524000" cy="6858000"/>
            <a:chOff x="7620000" y="0"/>
            <a:chExt cx="1524000" cy="5715000"/>
          </a:xfrm>
        </p:grpSpPr>
        <p:sp>
          <p:nvSpPr>
            <p:cNvPr id="13" name="Rectangle 12"/>
            <p:cNvSpPr/>
            <p:nvPr/>
          </p:nvSpPr>
          <p:spPr bwMode="auto">
            <a:xfrm>
              <a:off x="7645398" y="0"/>
              <a:ext cx="1498602" cy="5715000"/>
            </a:xfrm>
            <a:prstGeom prst="rect">
              <a:avLst/>
            </a:prstGeom>
            <a:solidFill>
              <a:srgbClr val="4BC1A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8" charset="0"/>
              </a:endParaRPr>
            </a:p>
          </p:txBody>
        </p:sp>
        <p:sp>
          <p:nvSpPr>
            <p:cNvPr id="15" name="Rectangle 14"/>
            <p:cNvSpPr/>
            <p:nvPr/>
          </p:nvSpPr>
          <p:spPr bwMode="auto">
            <a:xfrm flipH="1">
              <a:off x="7620000" y="0"/>
              <a:ext cx="45719" cy="571500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8" charset="0"/>
              </a:endParaRPr>
            </a:p>
          </p:txBody>
        </p:sp>
      </p:grpSp>
      <p:pic>
        <p:nvPicPr>
          <p:cNvPr id="16" name="Picture 15"/>
          <p:cNvPicPr>
            <a:picLocks noChangeAspect="1"/>
          </p:cNvPicPr>
          <p:nvPr userDrawn="1"/>
        </p:nvPicPr>
        <p:blipFill rotWithShape="1">
          <a:blip r:embed="rId3">
            <a:extLst>
              <a:ext uri="{28A0092B-C50C-407E-A947-70E740481C1C}">
                <a14:useLocalDpi xmlns:a14="http://schemas.microsoft.com/office/drawing/2010/main" val="0"/>
              </a:ext>
            </a:extLst>
          </a:blip>
          <a:srcRect r="6616"/>
          <a:stretch/>
        </p:blipFill>
        <p:spPr>
          <a:xfrm>
            <a:off x="7696172" y="152400"/>
            <a:ext cx="1306426" cy="762000"/>
          </a:xfrm>
          <a:prstGeom prst="rect">
            <a:avLst/>
          </a:prstGeom>
        </p:spPr>
      </p:pic>
    </p:spTree>
    <p:extLst>
      <p:ext uri="{BB962C8B-B14F-4D97-AF65-F5344CB8AC3E}">
        <p14:creationId xmlns:p14="http://schemas.microsoft.com/office/powerpoint/2010/main" val="3881659143"/>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ln/>
        </p:spPr>
        <p:txBody>
          <a:bodyPr/>
          <a:lstStyle>
            <a:lvl1pPr>
              <a:defRPr/>
            </a:lvl1pPr>
          </a:lstStyle>
          <a:p>
            <a:fld id="{D614381F-0D25-4036-9D7C-C2746ED4E4EF}" type="datetimeFigureOut">
              <a:rPr lang="en-US" smtClean="0"/>
              <a:pPr/>
              <a:t>2/17/2026</a:t>
            </a:fld>
            <a:endParaRPr lang="en-US"/>
          </a:p>
        </p:txBody>
      </p:sp>
      <p:sp>
        <p:nvSpPr>
          <p:cNvPr id="4" name="Footer Placeholder 4"/>
          <p:cNvSpPr>
            <a:spLocks noGrp="1"/>
          </p:cNvSpPr>
          <p:nvPr>
            <p:ph type="ftr" sz="quarter" idx="11"/>
          </p:nvPr>
        </p:nvSpPr>
        <p:spPr>
          <a:ln/>
        </p:spPr>
        <p:txBody>
          <a:bodyPr/>
          <a:lstStyle>
            <a:lvl1pPr>
              <a:defRPr/>
            </a:lvl1pPr>
          </a:lstStyle>
          <a:p>
            <a:endParaRPr lang="en-US"/>
          </a:p>
        </p:txBody>
      </p:sp>
      <p:sp>
        <p:nvSpPr>
          <p:cNvPr id="5" name="Slide Number Placeholder 5"/>
          <p:cNvSpPr>
            <a:spLocks noGrp="1"/>
          </p:cNvSpPr>
          <p:nvPr>
            <p:ph type="sldNum" sz="quarter" idx="12"/>
          </p:nvPr>
        </p:nvSpPr>
        <p:spPr>
          <a:ln/>
        </p:spPr>
        <p:txBody>
          <a:bodyPr/>
          <a:lstStyle>
            <a:lvl1pPr>
              <a:defRPr/>
            </a:lvl1pPr>
          </a:lstStyle>
          <a:p>
            <a:fld id="{6A449970-E45D-416F-8D8C-A4BC4FD0D6D3}" type="slidenum">
              <a:rPr lang="en-US" smtClean="0"/>
              <a:pPr/>
              <a:t>‹#›</a:t>
            </a:fld>
            <a:endParaRPr lang="en-US"/>
          </a:p>
        </p:txBody>
      </p:sp>
      <p:grpSp>
        <p:nvGrpSpPr>
          <p:cNvPr id="15" name="Group 14"/>
          <p:cNvGrpSpPr/>
          <p:nvPr userDrawn="1"/>
        </p:nvGrpSpPr>
        <p:grpSpPr>
          <a:xfrm>
            <a:off x="7620000" y="0"/>
            <a:ext cx="1524000" cy="6858000"/>
            <a:chOff x="7620000" y="0"/>
            <a:chExt cx="1524000" cy="5715000"/>
          </a:xfrm>
        </p:grpSpPr>
        <p:sp>
          <p:nvSpPr>
            <p:cNvPr id="16" name="Rectangle 15"/>
            <p:cNvSpPr/>
            <p:nvPr/>
          </p:nvSpPr>
          <p:spPr bwMode="auto">
            <a:xfrm>
              <a:off x="7645398" y="0"/>
              <a:ext cx="1498602" cy="5715000"/>
            </a:xfrm>
            <a:prstGeom prst="rect">
              <a:avLst/>
            </a:prstGeom>
            <a:solidFill>
              <a:srgbClr val="4BC1A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8" charset="0"/>
              </a:endParaRPr>
            </a:p>
          </p:txBody>
        </p:sp>
        <p:sp>
          <p:nvSpPr>
            <p:cNvPr id="18" name="Rectangle 17"/>
            <p:cNvSpPr/>
            <p:nvPr/>
          </p:nvSpPr>
          <p:spPr bwMode="auto">
            <a:xfrm flipH="1">
              <a:off x="7620000" y="0"/>
              <a:ext cx="45719" cy="571500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8" charset="0"/>
              </a:endParaRPr>
            </a:p>
          </p:txBody>
        </p:sp>
      </p:gr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r="6616"/>
          <a:stretch/>
        </p:blipFill>
        <p:spPr>
          <a:xfrm>
            <a:off x="7696172" y="152400"/>
            <a:ext cx="1306426" cy="762000"/>
          </a:xfrm>
          <a:prstGeom prst="rect">
            <a:avLst/>
          </a:prstGeom>
        </p:spPr>
      </p:pic>
    </p:spTree>
    <p:extLst>
      <p:ext uri="{BB962C8B-B14F-4D97-AF65-F5344CB8AC3E}">
        <p14:creationId xmlns:p14="http://schemas.microsoft.com/office/powerpoint/2010/main" val="3722830662"/>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ln/>
        </p:spPr>
        <p:txBody>
          <a:bodyPr/>
          <a:lstStyle>
            <a:lvl1pPr>
              <a:defRPr/>
            </a:lvl1pPr>
          </a:lstStyle>
          <a:p>
            <a:fld id="{D614381F-0D25-4036-9D7C-C2746ED4E4EF}" type="datetimeFigureOut">
              <a:rPr lang="en-US" smtClean="0"/>
              <a:pPr/>
              <a:t>2/17/2026</a:t>
            </a:fld>
            <a:endParaRPr lang="en-US"/>
          </a:p>
        </p:txBody>
      </p:sp>
      <p:sp>
        <p:nvSpPr>
          <p:cNvPr id="4" name="Footer Placeholder 4"/>
          <p:cNvSpPr>
            <a:spLocks noGrp="1"/>
          </p:cNvSpPr>
          <p:nvPr>
            <p:ph type="ftr" sz="quarter" idx="11"/>
          </p:nvPr>
        </p:nvSpPr>
        <p:spPr>
          <a:ln/>
        </p:spPr>
        <p:txBody>
          <a:bodyPr/>
          <a:lstStyle>
            <a:lvl1pPr>
              <a:defRPr/>
            </a:lvl1pPr>
          </a:lstStyle>
          <a:p>
            <a:endParaRPr lang="en-US"/>
          </a:p>
        </p:txBody>
      </p:sp>
      <p:sp>
        <p:nvSpPr>
          <p:cNvPr id="5" name="Slide Number Placeholder 5"/>
          <p:cNvSpPr>
            <a:spLocks noGrp="1"/>
          </p:cNvSpPr>
          <p:nvPr>
            <p:ph type="sldNum" sz="quarter" idx="12"/>
          </p:nvPr>
        </p:nvSpPr>
        <p:spPr>
          <a:ln/>
        </p:spPr>
        <p:txBody>
          <a:bodyPr/>
          <a:lstStyle>
            <a:lvl1pPr>
              <a:defRPr/>
            </a:lvl1pPr>
          </a:lstStyle>
          <a:p>
            <a:fld id="{6A449970-E45D-416F-8D8C-A4BC4FD0D6D3}" type="slidenum">
              <a:rPr lang="en-US" smtClean="0"/>
              <a:pPr/>
              <a:t>‹#›</a:t>
            </a:fld>
            <a:endParaRPr lang="en-US"/>
          </a:p>
        </p:txBody>
      </p:sp>
      <p:sp>
        <p:nvSpPr>
          <p:cNvPr id="12" name="Rectangle 11"/>
          <p:cNvSpPr/>
          <p:nvPr/>
        </p:nvSpPr>
        <p:spPr bwMode="auto">
          <a:xfrm>
            <a:off x="7665719" y="-6530"/>
            <a:ext cx="1498602" cy="6858000"/>
          </a:xfrm>
          <a:prstGeom prst="rect">
            <a:avLst/>
          </a:prstGeom>
          <a:solidFill>
            <a:srgbClr val="4BC1A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8" charset="0"/>
            </a:endParaRPr>
          </a:p>
        </p:txBody>
      </p:sp>
      <p:sp>
        <p:nvSpPr>
          <p:cNvPr id="14" name="Rectangle 13"/>
          <p:cNvSpPr/>
          <p:nvPr/>
        </p:nvSpPr>
        <p:spPr bwMode="auto">
          <a:xfrm flipH="1">
            <a:off x="7632338" y="0"/>
            <a:ext cx="45719" cy="685800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8" charset="0"/>
            </a:endParaRPr>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r="6616"/>
          <a:stretch/>
        </p:blipFill>
        <p:spPr>
          <a:xfrm>
            <a:off x="7696172" y="152400"/>
            <a:ext cx="1306426" cy="762000"/>
          </a:xfrm>
          <a:prstGeom prst="rect">
            <a:avLst/>
          </a:prstGeom>
        </p:spPr>
      </p:pic>
    </p:spTree>
    <p:extLst>
      <p:ext uri="{BB962C8B-B14F-4D97-AF65-F5344CB8AC3E}">
        <p14:creationId xmlns:p14="http://schemas.microsoft.com/office/powerpoint/2010/main" val="3777697985"/>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ln/>
        </p:spPr>
        <p:txBody>
          <a:bodyPr/>
          <a:lstStyle>
            <a:lvl1pPr>
              <a:defRPr/>
            </a:lvl1pPr>
          </a:lstStyle>
          <a:p>
            <a:fld id="{D614381F-0D25-4036-9D7C-C2746ED4E4EF}" type="datetimeFigureOut">
              <a:rPr lang="en-US" smtClean="0"/>
              <a:pPr/>
              <a:t>2/17/2026</a:t>
            </a:fld>
            <a:endParaRPr lang="en-US"/>
          </a:p>
        </p:txBody>
      </p:sp>
      <p:sp>
        <p:nvSpPr>
          <p:cNvPr id="3" name="Footer Placeholder 4"/>
          <p:cNvSpPr>
            <a:spLocks noGrp="1"/>
          </p:cNvSpPr>
          <p:nvPr>
            <p:ph type="ftr" sz="quarter" idx="11"/>
          </p:nvPr>
        </p:nvSpPr>
        <p:spPr>
          <a:ln/>
        </p:spPr>
        <p:txBody>
          <a:bodyPr/>
          <a:lstStyle>
            <a:lvl1pPr>
              <a:defRPr/>
            </a:lvl1pPr>
          </a:lstStyle>
          <a:p>
            <a:endParaRPr lang="en-US"/>
          </a:p>
        </p:txBody>
      </p:sp>
      <p:sp>
        <p:nvSpPr>
          <p:cNvPr id="4" name="Slide Number Placeholder 5"/>
          <p:cNvSpPr>
            <a:spLocks noGrp="1"/>
          </p:cNvSpPr>
          <p:nvPr>
            <p:ph type="sldNum" sz="quarter" idx="12"/>
          </p:nvPr>
        </p:nvSpPr>
        <p:spPr>
          <a:ln/>
        </p:spPr>
        <p:txBody>
          <a:bodyPr/>
          <a:lstStyle>
            <a:lvl1pPr>
              <a:defRPr/>
            </a:lvl1pPr>
          </a:lstStyle>
          <a:p>
            <a:fld id="{6A449970-E45D-416F-8D8C-A4BC4FD0D6D3}" type="slidenum">
              <a:rPr lang="en-US" smtClean="0"/>
              <a:pPr/>
              <a:t>‹#›</a:t>
            </a:fld>
            <a:endParaRPr lang="en-US"/>
          </a:p>
        </p:txBody>
      </p:sp>
      <p:grpSp>
        <p:nvGrpSpPr>
          <p:cNvPr id="5" name="Group 4"/>
          <p:cNvGrpSpPr/>
          <p:nvPr userDrawn="1"/>
        </p:nvGrpSpPr>
        <p:grpSpPr>
          <a:xfrm>
            <a:off x="7620000" y="0"/>
            <a:ext cx="1524000" cy="6858000"/>
            <a:chOff x="7620000" y="0"/>
            <a:chExt cx="1524000" cy="5715000"/>
          </a:xfrm>
        </p:grpSpPr>
        <p:sp>
          <p:nvSpPr>
            <p:cNvPr id="6" name="Rectangle 5"/>
            <p:cNvSpPr/>
            <p:nvPr/>
          </p:nvSpPr>
          <p:spPr bwMode="auto">
            <a:xfrm>
              <a:off x="7645398" y="0"/>
              <a:ext cx="1498602" cy="5715000"/>
            </a:xfrm>
            <a:prstGeom prst="rect">
              <a:avLst/>
            </a:prstGeom>
            <a:solidFill>
              <a:srgbClr val="4BC1A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8" charset="0"/>
              </a:endParaRPr>
            </a:p>
          </p:txBody>
        </p:sp>
        <p:sp>
          <p:nvSpPr>
            <p:cNvPr id="8" name="Rectangle 7"/>
            <p:cNvSpPr/>
            <p:nvPr/>
          </p:nvSpPr>
          <p:spPr bwMode="auto">
            <a:xfrm flipH="1">
              <a:off x="7620000" y="0"/>
              <a:ext cx="45719" cy="571500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8" charset="0"/>
              </a:endParaRPr>
            </a:p>
          </p:txBody>
        </p:sp>
      </p:gr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r="6616"/>
          <a:stretch/>
        </p:blipFill>
        <p:spPr>
          <a:xfrm>
            <a:off x="7696172" y="152400"/>
            <a:ext cx="1306426" cy="762000"/>
          </a:xfrm>
          <a:prstGeom prst="rect">
            <a:avLst/>
          </a:prstGeom>
        </p:spPr>
      </p:pic>
    </p:spTree>
    <p:extLst>
      <p:ext uri="{BB962C8B-B14F-4D97-AF65-F5344CB8AC3E}">
        <p14:creationId xmlns:p14="http://schemas.microsoft.com/office/powerpoint/2010/main" val="1180980329"/>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ln/>
        </p:spPr>
        <p:txBody>
          <a:bodyPr/>
          <a:lstStyle>
            <a:lvl1pPr>
              <a:defRPr/>
            </a:lvl1pPr>
          </a:lstStyle>
          <a:p>
            <a:fld id="{D614381F-0D25-4036-9D7C-C2746ED4E4EF}" type="datetimeFigureOut">
              <a:rPr lang="en-US" smtClean="0"/>
              <a:pPr/>
              <a:t>2/17/2026</a:t>
            </a:fld>
            <a:endParaRPr lang="en-US"/>
          </a:p>
        </p:txBody>
      </p:sp>
      <p:sp>
        <p:nvSpPr>
          <p:cNvPr id="5" name="Footer Placeholder 4"/>
          <p:cNvSpPr>
            <a:spLocks noGrp="1"/>
          </p:cNvSpPr>
          <p:nvPr>
            <p:ph type="ftr" sz="quarter" idx="11"/>
          </p:nvPr>
        </p:nvSpPr>
        <p:spPr>
          <a:ln/>
        </p:spPr>
        <p:txBody>
          <a:bodyPr/>
          <a:lstStyle>
            <a:lvl1pPr>
              <a:defRPr/>
            </a:lvl1pPr>
          </a:lstStyle>
          <a:p>
            <a:endParaRPr lang="en-US"/>
          </a:p>
        </p:txBody>
      </p:sp>
      <p:sp>
        <p:nvSpPr>
          <p:cNvPr id="6" name="Slide Number Placeholder 5"/>
          <p:cNvSpPr>
            <a:spLocks noGrp="1"/>
          </p:cNvSpPr>
          <p:nvPr>
            <p:ph type="sldNum" sz="quarter" idx="12"/>
          </p:nvPr>
        </p:nvSpPr>
        <p:spPr>
          <a:ln/>
        </p:spPr>
        <p:txBody>
          <a:bodyPr/>
          <a:lstStyle>
            <a:lvl1pPr>
              <a:defRPr/>
            </a:lvl1pPr>
          </a:lstStyle>
          <a:p>
            <a:fld id="{6A449970-E45D-416F-8D8C-A4BC4FD0D6D3}" type="slidenum">
              <a:rPr lang="en-US" smtClean="0"/>
              <a:pPr/>
              <a:t>‹#›</a:t>
            </a:fld>
            <a:endParaRPr lang="en-US"/>
          </a:p>
        </p:txBody>
      </p:sp>
      <p:pic>
        <p:nvPicPr>
          <p:cNvPr id="7" name="Picture 2" descr="C:\Users\k.kheiri\Desktop\brushed-metal-texture.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457201" y="5989320"/>
            <a:ext cx="8686800" cy="8686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k.kheiri\Desktop\logo aban.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391400" y="6192180"/>
            <a:ext cx="1295400" cy="528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9924495"/>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97" y="4406564"/>
            <a:ext cx="7772543" cy="1362707"/>
          </a:xfrm>
        </p:spPr>
        <p:txBody>
          <a:bodyPr anchor="t"/>
          <a:lstStyle>
            <a:lvl1pPr algn="l">
              <a:defRPr sz="3400" b="1" cap="all"/>
            </a:lvl1pPr>
          </a:lstStyle>
          <a:p>
            <a:r>
              <a:rPr lang="en-US" dirty="0"/>
              <a:t>Click to edit Master title style</a:t>
            </a:r>
          </a:p>
        </p:txBody>
      </p:sp>
      <p:sp>
        <p:nvSpPr>
          <p:cNvPr id="3" name="Text Placeholder 2"/>
          <p:cNvSpPr>
            <a:spLocks noGrp="1"/>
          </p:cNvSpPr>
          <p:nvPr>
            <p:ph type="body" idx="1"/>
          </p:nvPr>
        </p:nvSpPr>
        <p:spPr>
          <a:xfrm>
            <a:off x="722197" y="2906152"/>
            <a:ext cx="7772543" cy="1500412"/>
          </a:xfrm>
        </p:spPr>
        <p:txBody>
          <a:bodyPr anchor="b"/>
          <a:lstStyle>
            <a:lvl1pPr marL="0" indent="0">
              <a:buNone/>
              <a:defRPr sz="1700"/>
            </a:lvl1pPr>
            <a:lvl2pPr marL="382905" indent="0">
              <a:buNone/>
              <a:defRPr sz="1500"/>
            </a:lvl2pPr>
            <a:lvl3pPr marL="765810" indent="0">
              <a:buNone/>
              <a:defRPr sz="1300"/>
            </a:lvl3pPr>
            <a:lvl4pPr marL="1148715" indent="0">
              <a:buNone/>
              <a:defRPr sz="1200"/>
            </a:lvl4pPr>
            <a:lvl5pPr marL="1531620" indent="0">
              <a:buNone/>
              <a:defRPr sz="1200"/>
            </a:lvl5pPr>
            <a:lvl6pPr marL="1914525" indent="0">
              <a:buNone/>
              <a:defRPr sz="1200"/>
            </a:lvl6pPr>
            <a:lvl7pPr marL="2297430" indent="0">
              <a:buNone/>
              <a:defRPr sz="1200"/>
            </a:lvl7pPr>
            <a:lvl8pPr marL="2680335" indent="0">
              <a:buNone/>
              <a:defRPr sz="1200"/>
            </a:lvl8pPr>
            <a:lvl9pPr marL="3063240" indent="0">
              <a:buNone/>
              <a:defRPr sz="1200"/>
            </a:lvl9pPr>
          </a:lstStyle>
          <a:p>
            <a:pPr lvl="0"/>
            <a:r>
              <a:rPr lang="en-US" dirty="0"/>
              <a:t>Click to edit Master text styles</a:t>
            </a:r>
          </a:p>
        </p:txBody>
      </p:sp>
      <p:sp>
        <p:nvSpPr>
          <p:cNvPr id="4" name="Date Placeholder 3"/>
          <p:cNvSpPr>
            <a:spLocks noGrp="1"/>
          </p:cNvSpPr>
          <p:nvPr>
            <p:ph type="dt" sz="half" idx="10"/>
          </p:nvPr>
        </p:nvSpPr>
        <p:spPr>
          <a:ln/>
        </p:spPr>
        <p:txBody>
          <a:bodyPr/>
          <a:lstStyle>
            <a:lvl1pPr>
              <a:defRPr/>
            </a:lvl1pPr>
          </a:lstStyle>
          <a:p>
            <a:fld id="{D614381F-0D25-4036-9D7C-C2746ED4E4EF}" type="datetimeFigureOut">
              <a:rPr lang="en-US" smtClean="0"/>
              <a:pPr/>
              <a:t>2/17/2026</a:t>
            </a:fld>
            <a:endParaRPr lang="en-US" dirty="0"/>
          </a:p>
        </p:txBody>
      </p:sp>
      <p:sp>
        <p:nvSpPr>
          <p:cNvPr id="5" name="Footer Placeholder 4"/>
          <p:cNvSpPr>
            <a:spLocks noGrp="1"/>
          </p:cNvSpPr>
          <p:nvPr>
            <p:ph type="ftr" sz="quarter" idx="11"/>
          </p:nvPr>
        </p:nvSpPr>
        <p:spPr>
          <a:ln/>
        </p:spPr>
        <p:txBody>
          <a:bodyPr/>
          <a:lstStyle>
            <a:lvl1pPr>
              <a:defRPr/>
            </a:lvl1pPr>
          </a:lstStyle>
          <a:p>
            <a:endParaRPr lang="en-US"/>
          </a:p>
        </p:txBody>
      </p:sp>
      <p:sp>
        <p:nvSpPr>
          <p:cNvPr id="6" name="Slide Number Placeholder 5"/>
          <p:cNvSpPr>
            <a:spLocks noGrp="1"/>
          </p:cNvSpPr>
          <p:nvPr>
            <p:ph type="sldNum" sz="quarter" idx="12"/>
          </p:nvPr>
        </p:nvSpPr>
        <p:spPr>
          <a:ln/>
        </p:spPr>
        <p:txBody>
          <a:bodyPr/>
          <a:lstStyle>
            <a:lvl1pPr>
              <a:defRPr/>
            </a:lvl1pPr>
          </a:lstStyle>
          <a:p>
            <a:fld id="{6A449970-E45D-416F-8D8C-A4BC4FD0D6D3}" type="slidenum">
              <a:rPr lang="en-US" smtClean="0"/>
              <a:pPr/>
              <a:t>‹#›</a:t>
            </a:fld>
            <a:endParaRPr lang="en-US" dirty="0"/>
          </a:p>
        </p:txBody>
      </p:sp>
    </p:spTree>
    <p:extLst>
      <p:ext uri="{BB962C8B-B14F-4D97-AF65-F5344CB8AC3E}">
        <p14:creationId xmlns:p14="http://schemas.microsoft.com/office/powerpoint/2010/main" val="3373275329"/>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97" y="4406564"/>
            <a:ext cx="7772543" cy="1362707"/>
          </a:xfrm>
        </p:spPr>
        <p:txBody>
          <a:bodyPr anchor="t"/>
          <a:lstStyle>
            <a:lvl1pPr algn="l">
              <a:defRPr sz="3400" b="1" cap="all"/>
            </a:lvl1pPr>
          </a:lstStyle>
          <a:p>
            <a:r>
              <a:rPr lang="en-US" dirty="0"/>
              <a:t>Click to edit Master title style</a:t>
            </a:r>
          </a:p>
        </p:txBody>
      </p:sp>
      <p:sp>
        <p:nvSpPr>
          <p:cNvPr id="3" name="Text Placeholder 2"/>
          <p:cNvSpPr>
            <a:spLocks noGrp="1"/>
          </p:cNvSpPr>
          <p:nvPr>
            <p:ph type="body" idx="1"/>
          </p:nvPr>
        </p:nvSpPr>
        <p:spPr>
          <a:xfrm>
            <a:off x="722197" y="2906152"/>
            <a:ext cx="7772543" cy="1500412"/>
          </a:xfrm>
        </p:spPr>
        <p:txBody>
          <a:bodyPr anchor="b"/>
          <a:lstStyle>
            <a:lvl1pPr marL="0" indent="0">
              <a:buNone/>
              <a:defRPr sz="1700"/>
            </a:lvl1pPr>
            <a:lvl2pPr marL="382905" indent="0">
              <a:buNone/>
              <a:defRPr sz="1500"/>
            </a:lvl2pPr>
            <a:lvl3pPr marL="765810" indent="0">
              <a:buNone/>
              <a:defRPr sz="1300"/>
            </a:lvl3pPr>
            <a:lvl4pPr marL="1148715" indent="0">
              <a:buNone/>
              <a:defRPr sz="1200"/>
            </a:lvl4pPr>
            <a:lvl5pPr marL="1531620" indent="0">
              <a:buNone/>
              <a:defRPr sz="1200"/>
            </a:lvl5pPr>
            <a:lvl6pPr marL="1914525" indent="0">
              <a:buNone/>
              <a:defRPr sz="1200"/>
            </a:lvl6pPr>
            <a:lvl7pPr marL="2297430" indent="0">
              <a:buNone/>
              <a:defRPr sz="1200"/>
            </a:lvl7pPr>
            <a:lvl8pPr marL="2680335" indent="0">
              <a:buNone/>
              <a:defRPr sz="1200"/>
            </a:lvl8pPr>
            <a:lvl9pPr marL="3063240" indent="0">
              <a:buNone/>
              <a:defRPr sz="1200"/>
            </a:lvl9pPr>
          </a:lstStyle>
          <a:p>
            <a:pPr lvl="0"/>
            <a:r>
              <a:rPr lang="en-US" dirty="0"/>
              <a:t>Click to edit Master text styles</a:t>
            </a:r>
          </a:p>
        </p:txBody>
      </p:sp>
      <p:sp>
        <p:nvSpPr>
          <p:cNvPr id="4" name="Date Placeholder 3"/>
          <p:cNvSpPr>
            <a:spLocks noGrp="1"/>
          </p:cNvSpPr>
          <p:nvPr>
            <p:ph type="dt" sz="half" idx="10"/>
          </p:nvPr>
        </p:nvSpPr>
        <p:spPr>
          <a:ln/>
        </p:spPr>
        <p:txBody>
          <a:bodyPr/>
          <a:lstStyle>
            <a:lvl1pPr>
              <a:defRPr/>
            </a:lvl1pPr>
          </a:lstStyle>
          <a:p>
            <a:fld id="{D614381F-0D25-4036-9D7C-C2746ED4E4EF}" type="datetimeFigureOut">
              <a:rPr lang="en-US" smtClean="0"/>
              <a:pPr/>
              <a:t>2/17/2026</a:t>
            </a:fld>
            <a:endParaRPr lang="en-US" dirty="0"/>
          </a:p>
        </p:txBody>
      </p:sp>
      <p:sp>
        <p:nvSpPr>
          <p:cNvPr id="5" name="Footer Placeholder 4"/>
          <p:cNvSpPr>
            <a:spLocks noGrp="1"/>
          </p:cNvSpPr>
          <p:nvPr>
            <p:ph type="ftr" sz="quarter" idx="11"/>
          </p:nvPr>
        </p:nvSpPr>
        <p:spPr>
          <a:ln/>
        </p:spPr>
        <p:txBody>
          <a:bodyPr/>
          <a:lstStyle>
            <a:lvl1pPr>
              <a:defRPr/>
            </a:lvl1pPr>
          </a:lstStyle>
          <a:p>
            <a:endParaRPr lang="en-US"/>
          </a:p>
        </p:txBody>
      </p:sp>
      <p:sp>
        <p:nvSpPr>
          <p:cNvPr id="6" name="Slide Number Placeholder 5"/>
          <p:cNvSpPr>
            <a:spLocks noGrp="1"/>
          </p:cNvSpPr>
          <p:nvPr>
            <p:ph type="sldNum" sz="quarter" idx="12"/>
          </p:nvPr>
        </p:nvSpPr>
        <p:spPr>
          <a:ln/>
        </p:spPr>
        <p:txBody>
          <a:bodyPr/>
          <a:lstStyle>
            <a:lvl1pPr>
              <a:defRPr/>
            </a:lvl1pPr>
          </a:lstStyle>
          <a:p>
            <a:fld id="{6A449970-E45D-416F-8D8C-A4BC4FD0D6D3}" type="slidenum">
              <a:rPr lang="en-US" smtClean="0"/>
              <a:pPr/>
              <a:t>‹#›</a:t>
            </a:fld>
            <a:endParaRPr lang="en-US" dirty="0"/>
          </a:p>
        </p:txBody>
      </p:sp>
      <p:pic>
        <p:nvPicPr>
          <p:cNvPr id="7" name="Picture 2" descr="C:\Users\k.kheiri\Desktop\brushed-metal-texture.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457201" y="5989320"/>
            <a:ext cx="8686800" cy="8686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k.kheiri\Desktop\logo aban.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391400" y="6192180"/>
            <a:ext cx="1295400" cy="528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7472621"/>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630" y="1600822"/>
            <a:ext cx="4045727" cy="4525620"/>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645" y="1600822"/>
            <a:ext cx="4045726" cy="4525620"/>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ln/>
        </p:spPr>
        <p:txBody>
          <a:bodyPr/>
          <a:lstStyle>
            <a:lvl1pPr>
              <a:defRPr/>
            </a:lvl1pPr>
          </a:lstStyle>
          <a:p>
            <a:fld id="{D614381F-0D25-4036-9D7C-C2746ED4E4EF}" type="datetimeFigureOut">
              <a:rPr lang="en-US" smtClean="0"/>
              <a:pPr/>
              <a:t>2/17/2026</a:t>
            </a:fld>
            <a:endParaRPr lang="en-US"/>
          </a:p>
        </p:txBody>
      </p:sp>
      <p:sp>
        <p:nvSpPr>
          <p:cNvPr id="6" name="Footer Placeholder 4"/>
          <p:cNvSpPr>
            <a:spLocks noGrp="1"/>
          </p:cNvSpPr>
          <p:nvPr>
            <p:ph type="ftr" sz="quarter" idx="11"/>
          </p:nvPr>
        </p:nvSpPr>
        <p:spPr>
          <a:ln/>
        </p:spPr>
        <p:txBody>
          <a:bodyPr/>
          <a:lstStyle>
            <a:lvl1pPr>
              <a:defRPr/>
            </a:lvl1pPr>
          </a:lstStyle>
          <a:p>
            <a:endParaRPr lang="en-US"/>
          </a:p>
        </p:txBody>
      </p:sp>
      <p:sp>
        <p:nvSpPr>
          <p:cNvPr id="7" name="Slide Number Placeholder 5"/>
          <p:cNvSpPr>
            <a:spLocks noGrp="1"/>
          </p:cNvSpPr>
          <p:nvPr>
            <p:ph type="sldNum" sz="quarter" idx="12"/>
          </p:nvPr>
        </p:nvSpPr>
        <p:spPr>
          <a:ln/>
        </p:spPr>
        <p:txBody>
          <a:bodyPr/>
          <a:lstStyle>
            <a:lvl1pPr>
              <a:defRPr/>
            </a:lvl1pPr>
          </a:lstStyle>
          <a:p>
            <a:fld id="{6A449970-E45D-416F-8D8C-A4BC4FD0D6D3}" type="slidenum">
              <a:rPr lang="en-US" smtClean="0"/>
              <a:pPr/>
              <a:t>‹#›</a:t>
            </a:fld>
            <a:endParaRPr lang="en-US"/>
          </a:p>
        </p:txBody>
      </p:sp>
    </p:spTree>
    <p:extLst>
      <p:ext uri="{BB962C8B-B14F-4D97-AF65-F5344CB8AC3E}">
        <p14:creationId xmlns:p14="http://schemas.microsoft.com/office/powerpoint/2010/main" val="601024759"/>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630" y="1600822"/>
            <a:ext cx="4045727" cy="4525620"/>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645" y="1600822"/>
            <a:ext cx="4045726" cy="4525620"/>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ln/>
        </p:spPr>
        <p:txBody>
          <a:bodyPr/>
          <a:lstStyle>
            <a:lvl1pPr>
              <a:defRPr/>
            </a:lvl1pPr>
          </a:lstStyle>
          <a:p>
            <a:fld id="{D614381F-0D25-4036-9D7C-C2746ED4E4EF}" type="datetimeFigureOut">
              <a:rPr lang="en-US" smtClean="0"/>
              <a:pPr/>
              <a:t>2/17/2026</a:t>
            </a:fld>
            <a:endParaRPr lang="en-US"/>
          </a:p>
        </p:txBody>
      </p:sp>
      <p:sp>
        <p:nvSpPr>
          <p:cNvPr id="6" name="Footer Placeholder 4"/>
          <p:cNvSpPr>
            <a:spLocks noGrp="1"/>
          </p:cNvSpPr>
          <p:nvPr>
            <p:ph type="ftr" sz="quarter" idx="11"/>
          </p:nvPr>
        </p:nvSpPr>
        <p:spPr>
          <a:ln/>
        </p:spPr>
        <p:txBody>
          <a:bodyPr/>
          <a:lstStyle>
            <a:lvl1pPr>
              <a:defRPr/>
            </a:lvl1pPr>
          </a:lstStyle>
          <a:p>
            <a:endParaRPr lang="en-US"/>
          </a:p>
        </p:txBody>
      </p:sp>
      <p:sp>
        <p:nvSpPr>
          <p:cNvPr id="7" name="Slide Number Placeholder 5"/>
          <p:cNvSpPr>
            <a:spLocks noGrp="1"/>
          </p:cNvSpPr>
          <p:nvPr>
            <p:ph type="sldNum" sz="quarter" idx="12"/>
          </p:nvPr>
        </p:nvSpPr>
        <p:spPr>
          <a:ln/>
        </p:spPr>
        <p:txBody>
          <a:bodyPr/>
          <a:lstStyle>
            <a:lvl1pPr>
              <a:defRPr/>
            </a:lvl1pPr>
          </a:lstStyle>
          <a:p>
            <a:fld id="{6A449970-E45D-416F-8D8C-A4BC4FD0D6D3}" type="slidenum">
              <a:rPr lang="en-US" smtClean="0"/>
              <a:pPr/>
              <a:t>‹#›</a:t>
            </a:fld>
            <a:endParaRPr lang="en-US"/>
          </a:p>
        </p:txBody>
      </p:sp>
      <p:pic>
        <p:nvPicPr>
          <p:cNvPr id="8" name="Picture 2" descr="C:\Users\k.kheiri\Desktop\brushed-metal-texture.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457201" y="5989320"/>
            <a:ext cx="8686800" cy="8686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k.kheiri\Desktop\logo aban.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391400" y="6192180"/>
            <a:ext cx="1295400" cy="528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375569"/>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30" y="1534839"/>
            <a:ext cx="4040007" cy="639755"/>
          </a:xfrm>
        </p:spPr>
        <p:txBody>
          <a:bodyPr anchor="b"/>
          <a:lstStyle>
            <a:lvl1pPr marL="0" indent="0">
              <a:buNone/>
              <a:defRPr sz="2000" b="1"/>
            </a:lvl1pPr>
            <a:lvl2pPr marL="382905" indent="0">
              <a:buNone/>
              <a:defRPr sz="1700" b="1"/>
            </a:lvl2pPr>
            <a:lvl3pPr marL="765810" indent="0">
              <a:buNone/>
              <a:defRPr sz="1500" b="1"/>
            </a:lvl3pPr>
            <a:lvl4pPr marL="1148715" indent="0">
              <a:buNone/>
              <a:defRPr sz="1300" b="1"/>
            </a:lvl4pPr>
            <a:lvl5pPr marL="1531620" indent="0">
              <a:buNone/>
              <a:defRPr sz="1300" b="1"/>
            </a:lvl5pPr>
            <a:lvl6pPr marL="1914525" indent="0">
              <a:buNone/>
              <a:defRPr sz="1300" b="1"/>
            </a:lvl6pPr>
            <a:lvl7pPr marL="2297430" indent="0">
              <a:buNone/>
              <a:defRPr sz="1300" b="1"/>
            </a:lvl7pPr>
            <a:lvl8pPr marL="2680335" indent="0">
              <a:buNone/>
              <a:defRPr sz="1300" b="1"/>
            </a:lvl8pPr>
            <a:lvl9pPr marL="3063240" indent="0">
              <a:buNone/>
              <a:defRPr sz="1300" b="1"/>
            </a:lvl9pPr>
          </a:lstStyle>
          <a:p>
            <a:pPr lvl="0"/>
            <a:r>
              <a:rPr lang="en-US"/>
              <a:t>Click to edit Master text styles</a:t>
            </a:r>
          </a:p>
        </p:txBody>
      </p:sp>
      <p:sp>
        <p:nvSpPr>
          <p:cNvPr id="4" name="Content Placeholder 3"/>
          <p:cNvSpPr>
            <a:spLocks noGrp="1"/>
          </p:cNvSpPr>
          <p:nvPr>
            <p:ph sz="half" idx="2"/>
          </p:nvPr>
        </p:nvSpPr>
        <p:spPr>
          <a:xfrm>
            <a:off x="457630" y="2174593"/>
            <a:ext cx="4040007" cy="3951850"/>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935" y="1534839"/>
            <a:ext cx="4041436" cy="639755"/>
          </a:xfrm>
        </p:spPr>
        <p:txBody>
          <a:bodyPr anchor="b"/>
          <a:lstStyle>
            <a:lvl1pPr marL="0" indent="0">
              <a:buNone/>
              <a:defRPr sz="2000" b="1"/>
            </a:lvl1pPr>
            <a:lvl2pPr marL="382905" indent="0">
              <a:buNone/>
              <a:defRPr sz="1700" b="1"/>
            </a:lvl2pPr>
            <a:lvl3pPr marL="765810" indent="0">
              <a:buNone/>
              <a:defRPr sz="1500" b="1"/>
            </a:lvl3pPr>
            <a:lvl4pPr marL="1148715" indent="0">
              <a:buNone/>
              <a:defRPr sz="1300" b="1"/>
            </a:lvl4pPr>
            <a:lvl5pPr marL="1531620" indent="0">
              <a:buNone/>
              <a:defRPr sz="1300" b="1"/>
            </a:lvl5pPr>
            <a:lvl6pPr marL="1914525" indent="0">
              <a:buNone/>
              <a:defRPr sz="1300" b="1"/>
            </a:lvl6pPr>
            <a:lvl7pPr marL="2297430" indent="0">
              <a:buNone/>
              <a:defRPr sz="1300" b="1"/>
            </a:lvl7pPr>
            <a:lvl8pPr marL="2680335" indent="0">
              <a:buNone/>
              <a:defRPr sz="1300" b="1"/>
            </a:lvl8pPr>
            <a:lvl9pPr marL="3063240" indent="0">
              <a:buNone/>
              <a:defRPr sz="1300" b="1"/>
            </a:lvl9pPr>
          </a:lstStyle>
          <a:p>
            <a:pPr lvl="0"/>
            <a:r>
              <a:rPr lang="en-US"/>
              <a:t>Click to edit Master text styles</a:t>
            </a:r>
          </a:p>
        </p:txBody>
      </p:sp>
      <p:sp>
        <p:nvSpPr>
          <p:cNvPr id="6" name="Content Placeholder 5"/>
          <p:cNvSpPr>
            <a:spLocks noGrp="1"/>
          </p:cNvSpPr>
          <p:nvPr>
            <p:ph sz="quarter" idx="4"/>
          </p:nvPr>
        </p:nvSpPr>
        <p:spPr>
          <a:xfrm>
            <a:off x="4644935" y="2174593"/>
            <a:ext cx="4041436" cy="3951850"/>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ln/>
        </p:spPr>
        <p:txBody>
          <a:bodyPr/>
          <a:lstStyle>
            <a:lvl1pPr>
              <a:defRPr/>
            </a:lvl1pPr>
          </a:lstStyle>
          <a:p>
            <a:fld id="{D614381F-0D25-4036-9D7C-C2746ED4E4EF}" type="datetimeFigureOut">
              <a:rPr lang="en-US" smtClean="0"/>
              <a:pPr/>
              <a:t>2/17/2026</a:t>
            </a:fld>
            <a:endParaRPr lang="en-US"/>
          </a:p>
        </p:txBody>
      </p:sp>
      <p:sp>
        <p:nvSpPr>
          <p:cNvPr id="8" name="Footer Placeholder 4"/>
          <p:cNvSpPr>
            <a:spLocks noGrp="1"/>
          </p:cNvSpPr>
          <p:nvPr>
            <p:ph type="ftr" sz="quarter" idx="11"/>
          </p:nvPr>
        </p:nvSpPr>
        <p:spPr>
          <a:ln/>
        </p:spPr>
        <p:txBody>
          <a:bodyPr/>
          <a:lstStyle>
            <a:lvl1pPr>
              <a:defRPr/>
            </a:lvl1pPr>
          </a:lstStyle>
          <a:p>
            <a:endParaRPr lang="en-US"/>
          </a:p>
        </p:txBody>
      </p:sp>
      <p:sp>
        <p:nvSpPr>
          <p:cNvPr id="9" name="Slide Number Placeholder 5"/>
          <p:cNvSpPr>
            <a:spLocks noGrp="1"/>
          </p:cNvSpPr>
          <p:nvPr>
            <p:ph type="sldNum" sz="quarter" idx="12"/>
          </p:nvPr>
        </p:nvSpPr>
        <p:spPr>
          <a:ln/>
        </p:spPr>
        <p:txBody>
          <a:bodyPr/>
          <a:lstStyle>
            <a:lvl1pPr>
              <a:defRPr/>
            </a:lvl1pPr>
          </a:lstStyle>
          <a:p>
            <a:fld id="{6A449970-E45D-416F-8D8C-A4BC4FD0D6D3}" type="slidenum">
              <a:rPr lang="en-US" smtClean="0"/>
              <a:pPr/>
              <a:t>‹#›</a:t>
            </a:fld>
            <a:endParaRPr lang="en-US"/>
          </a:p>
        </p:txBody>
      </p:sp>
    </p:spTree>
    <p:extLst>
      <p:ext uri="{BB962C8B-B14F-4D97-AF65-F5344CB8AC3E}">
        <p14:creationId xmlns:p14="http://schemas.microsoft.com/office/powerpoint/2010/main" val="2366542164"/>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30" y="1534839"/>
            <a:ext cx="4040007" cy="639755"/>
          </a:xfrm>
        </p:spPr>
        <p:txBody>
          <a:bodyPr anchor="b"/>
          <a:lstStyle>
            <a:lvl1pPr marL="0" indent="0">
              <a:buNone/>
              <a:defRPr sz="2000" b="1"/>
            </a:lvl1pPr>
            <a:lvl2pPr marL="382905" indent="0">
              <a:buNone/>
              <a:defRPr sz="1700" b="1"/>
            </a:lvl2pPr>
            <a:lvl3pPr marL="765810" indent="0">
              <a:buNone/>
              <a:defRPr sz="1500" b="1"/>
            </a:lvl3pPr>
            <a:lvl4pPr marL="1148715" indent="0">
              <a:buNone/>
              <a:defRPr sz="1300" b="1"/>
            </a:lvl4pPr>
            <a:lvl5pPr marL="1531620" indent="0">
              <a:buNone/>
              <a:defRPr sz="1300" b="1"/>
            </a:lvl5pPr>
            <a:lvl6pPr marL="1914525" indent="0">
              <a:buNone/>
              <a:defRPr sz="1300" b="1"/>
            </a:lvl6pPr>
            <a:lvl7pPr marL="2297430" indent="0">
              <a:buNone/>
              <a:defRPr sz="1300" b="1"/>
            </a:lvl7pPr>
            <a:lvl8pPr marL="2680335" indent="0">
              <a:buNone/>
              <a:defRPr sz="1300" b="1"/>
            </a:lvl8pPr>
            <a:lvl9pPr marL="3063240" indent="0">
              <a:buNone/>
              <a:defRPr sz="1300" b="1"/>
            </a:lvl9pPr>
          </a:lstStyle>
          <a:p>
            <a:pPr lvl="0"/>
            <a:r>
              <a:rPr lang="en-US"/>
              <a:t>Click to edit Master text styles</a:t>
            </a:r>
          </a:p>
        </p:txBody>
      </p:sp>
      <p:sp>
        <p:nvSpPr>
          <p:cNvPr id="4" name="Content Placeholder 3"/>
          <p:cNvSpPr>
            <a:spLocks noGrp="1"/>
          </p:cNvSpPr>
          <p:nvPr>
            <p:ph sz="half" idx="2"/>
          </p:nvPr>
        </p:nvSpPr>
        <p:spPr>
          <a:xfrm>
            <a:off x="457630" y="2174593"/>
            <a:ext cx="4040007" cy="3951850"/>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935" y="1534839"/>
            <a:ext cx="4041436" cy="639755"/>
          </a:xfrm>
        </p:spPr>
        <p:txBody>
          <a:bodyPr anchor="b"/>
          <a:lstStyle>
            <a:lvl1pPr marL="0" indent="0">
              <a:buNone/>
              <a:defRPr sz="2000" b="1"/>
            </a:lvl1pPr>
            <a:lvl2pPr marL="382905" indent="0">
              <a:buNone/>
              <a:defRPr sz="1700" b="1"/>
            </a:lvl2pPr>
            <a:lvl3pPr marL="765810" indent="0">
              <a:buNone/>
              <a:defRPr sz="1500" b="1"/>
            </a:lvl3pPr>
            <a:lvl4pPr marL="1148715" indent="0">
              <a:buNone/>
              <a:defRPr sz="1300" b="1"/>
            </a:lvl4pPr>
            <a:lvl5pPr marL="1531620" indent="0">
              <a:buNone/>
              <a:defRPr sz="1300" b="1"/>
            </a:lvl5pPr>
            <a:lvl6pPr marL="1914525" indent="0">
              <a:buNone/>
              <a:defRPr sz="1300" b="1"/>
            </a:lvl6pPr>
            <a:lvl7pPr marL="2297430" indent="0">
              <a:buNone/>
              <a:defRPr sz="1300" b="1"/>
            </a:lvl7pPr>
            <a:lvl8pPr marL="2680335" indent="0">
              <a:buNone/>
              <a:defRPr sz="1300" b="1"/>
            </a:lvl8pPr>
            <a:lvl9pPr marL="3063240" indent="0">
              <a:buNone/>
              <a:defRPr sz="1300" b="1"/>
            </a:lvl9pPr>
          </a:lstStyle>
          <a:p>
            <a:pPr lvl="0"/>
            <a:r>
              <a:rPr lang="en-US"/>
              <a:t>Click to edit Master text styles</a:t>
            </a:r>
          </a:p>
        </p:txBody>
      </p:sp>
      <p:sp>
        <p:nvSpPr>
          <p:cNvPr id="6" name="Content Placeholder 5"/>
          <p:cNvSpPr>
            <a:spLocks noGrp="1"/>
          </p:cNvSpPr>
          <p:nvPr>
            <p:ph sz="quarter" idx="4"/>
          </p:nvPr>
        </p:nvSpPr>
        <p:spPr>
          <a:xfrm>
            <a:off x="4644935" y="2174593"/>
            <a:ext cx="4041436" cy="3951850"/>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ln/>
        </p:spPr>
        <p:txBody>
          <a:bodyPr/>
          <a:lstStyle>
            <a:lvl1pPr>
              <a:defRPr/>
            </a:lvl1pPr>
          </a:lstStyle>
          <a:p>
            <a:fld id="{D614381F-0D25-4036-9D7C-C2746ED4E4EF}" type="datetimeFigureOut">
              <a:rPr lang="en-US" smtClean="0"/>
              <a:pPr/>
              <a:t>2/17/2026</a:t>
            </a:fld>
            <a:endParaRPr lang="en-US"/>
          </a:p>
        </p:txBody>
      </p:sp>
      <p:sp>
        <p:nvSpPr>
          <p:cNvPr id="8" name="Footer Placeholder 4"/>
          <p:cNvSpPr>
            <a:spLocks noGrp="1"/>
          </p:cNvSpPr>
          <p:nvPr>
            <p:ph type="ftr" sz="quarter" idx="11"/>
          </p:nvPr>
        </p:nvSpPr>
        <p:spPr>
          <a:ln/>
        </p:spPr>
        <p:txBody>
          <a:bodyPr/>
          <a:lstStyle>
            <a:lvl1pPr>
              <a:defRPr/>
            </a:lvl1pPr>
          </a:lstStyle>
          <a:p>
            <a:endParaRPr lang="en-US"/>
          </a:p>
        </p:txBody>
      </p:sp>
      <p:sp>
        <p:nvSpPr>
          <p:cNvPr id="9" name="Slide Number Placeholder 5"/>
          <p:cNvSpPr>
            <a:spLocks noGrp="1"/>
          </p:cNvSpPr>
          <p:nvPr>
            <p:ph type="sldNum" sz="quarter" idx="12"/>
          </p:nvPr>
        </p:nvSpPr>
        <p:spPr>
          <a:ln/>
        </p:spPr>
        <p:txBody>
          <a:bodyPr/>
          <a:lstStyle>
            <a:lvl1pPr>
              <a:defRPr/>
            </a:lvl1pPr>
          </a:lstStyle>
          <a:p>
            <a:fld id="{6A449970-E45D-416F-8D8C-A4BC4FD0D6D3}" type="slidenum">
              <a:rPr lang="en-US" smtClean="0"/>
              <a:pPr/>
              <a:t>‹#›</a:t>
            </a:fld>
            <a:endParaRPr lang="en-US"/>
          </a:p>
        </p:txBody>
      </p:sp>
      <p:pic>
        <p:nvPicPr>
          <p:cNvPr id="10" name="Picture 2" descr="C:\Users\k.kheiri\Desktop\brushed-metal-texture.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457201" y="5989320"/>
            <a:ext cx="8686800" cy="8686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k.kheiri\Desktop\logo aban.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391400" y="6192180"/>
            <a:ext cx="1295400" cy="528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3629026"/>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629" y="273977"/>
            <a:ext cx="8228742" cy="114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124" tIns="42055" rIns="84124" bIns="42055"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57629" y="1600822"/>
            <a:ext cx="8228742" cy="4525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124" tIns="42055" rIns="84124" bIns="42055" numCol="1" anchor="t" anchorCtr="0" compatLnSpc="1">
            <a:prstTxWarp prst="textNoShape">
              <a:avLst/>
            </a:prstTxWarp>
          </a:bodyPr>
          <a:lstStyle/>
          <a:p>
            <a:pPr lvl="0"/>
            <a:r>
              <a:rPr lang="en-US" dirty="0"/>
              <a:t>Click to edit Master text styles</a:t>
            </a:r>
          </a:p>
          <a:p>
            <a:pPr lvl="1"/>
            <a:r>
              <a:rPr lang="en-US" dirty="0"/>
              <a:t> Second level</a:t>
            </a:r>
          </a:p>
          <a:p>
            <a:pPr lvl="2"/>
            <a:r>
              <a:rPr lang="en-US" dirty="0"/>
              <a:t> 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bwMode="auto">
          <a:xfrm>
            <a:off x="457630" y="6355950"/>
            <a:ext cx="2133695" cy="365779"/>
          </a:xfrm>
          <a:prstGeom prst="rect">
            <a:avLst/>
          </a:prstGeom>
          <a:noFill/>
          <a:ln w="9525">
            <a:noFill/>
            <a:miter lim="800000"/>
            <a:headEnd/>
            <a:tailEnd/>
          </a:ln>
        </p:spPr>
        <p:txBody>
          <a:bodyPr vert="horz" wrap="square" lIns="84124" tIns="42055" rIns="84124" bIns="42055" numCol="1" anchor="ctr" anchorCtr="0" compatLnSpc="1">
            <a:prstTxWarp prst="textNoShape">
              <a:avLst/>
            </a:prstTxWarp>
          </a:bodyPr>
          <a:lstStyle>
            <a:lvl1pPr algn="l" eaLnBrk="1" hangingPunct="1">
              <a:defRPr sz="1100">
                <a:solidFill>
                  <a:prstClr val="black">
                    <a:tint val="75000"/>
                  </a:prstClr>
                </a:solidFill>
                <a:latin typeface="Arial" charset="0"/>
              </a:defRPr>
            </a:lvl1pPr>
          </a:lstStyle>
          <a:p>
            <a:fld id="{D614381F-0D25-4036-9D7C-C2746ED4E4EF}" type="datetimeFigureOut">
              <a:rPr lang="en-US" smtClean="0"/>
              <a:pPr/>
              <a:t>2/17/2026</a:t>
            </a:fld>
            <a:endParaRPr lang="en-US" dirty="0"/>
          </a:p>
        </p:txBody>
      </p:sp>
      <p:sp>
        <p:nvSpPr>
          <p:cNvPr id="5" name="Footer Placeholder 4"/>
          <p:cNvSpPr>
            <a:spLocks noGrp="1"/>
          </p:cNvSpPr>
          <p:nvPr>
            <p:ph type="ftr" sz="quarter" idx="3"/>
          </p:nvPr>
        </p:nvSpPr>
        <p:spPr bwMode="auto">
          <a:xfrm>
            <a:off x="3124748" y="6355950"/>
            <a:ext cx="2894504" cy="365779"/>
          </a:xfrm>
          <a:prstGeom prst="rect">
            <a:avLst/>
          </a:prstGeom>
          <a:noFill/>
          <a:ln w="9525">
            <a:noFill/>
            <a:miter lim="800000"/>
            <a:headEnd/>
            <a:tailEnd/>
          </a:ln>
        </p:spPr>
        <p:txBody>
          <a:bodyPr vert="horz" wrap="square" lIns="84124" tIns="42055" rIns="84124" bIns="42055" numCol="1" anchor="ctr" anchorCtr="0" compatLnSpc="1">
            <a:prstTxWarp prst="textNoShape">
              <a:avLst/>
            </a:prstTxWarp>
          </a:bodyPr>
          <a:lstStyle>
            <a:lvl1pPr algn="ctr" eaLnBrk="1" hangingPunct="1">
              <a:defRPr sz="1100">
                <a:solidFill>
                  <a:prstClr val="black">
                    <a:tint val="75000"/>
                  </a:prstClr>
                </a:solidFill>
                <a:latin typeface="Arial" charset="0"/>
              </a:defRPr>
            </a:lvl1pPr>
          </a:lstStyle>
          <a:p>
            <a:endParaRPr lang="en-US"/>
          </a:p>
        </p:txBody>
      </p:sp>
      <p:sp>
        <p:nvSpPr>
          <p:cNvPr id="6" name="Slide Number Placeholder 5"/>
          <p:cNvSpPr>
            <a:spLocks noGrp="1"/>
          </p:cNvSpPr>
          <p:nvPr>
            <p:ph type="sldNum" sz="quarter" idx="4"/>
          </p:nvPr>
        </p:nvSpPr>
        <p:spPr bwMode="auto">
          <a:xfrm>
            <a:off x="6552677" y="6355950"/>
            <a:ext cx="2133695" cy="365779"/>
          </a:xfrm>
          <a:prstGeom prst="rect">
            <a:avLst/>
          </a:prstGeom>
          <a:noFill/>
          <a:ln w="9525">
            <a:noFill/>
            <a:miter lim="800000"/>
            <a:headEnd/>
            <a:tailEnd/>
          </a:ln>
        </p:spPr>
        <p:txBody>
          <a:bodyPr vert="horz" wrap="square" lIns="84124" tIns="42055" rIns="84124" bIns="42055" numCol="1" anchor="ctr" anchorCtr="0" compatLnSpc="1">
            <a:prstTxWarp prst="textNoShape">
              <a:avLst/>
            </a:prstTxWarp>
          </a:bodyPr>
          <a:lstStyle>
            <a:lvl1pPr algn="r" eaLnBrk="1" hangingPunct="1">
              <a:defRPr sz="1100">
                <a:solidFill>
                  <a:prstClr val="black">
                    <a:tint val="75000"/>
                  </a:prstClr>
                </a:solidFill>
                <a:latin typeface="Arial" charset="0"/>
              </a:defRPr>
            </a:lvl1pPr>
          </a:lstStyle>
          <a:p>
            <a:fld id="{6A449970-E45D-416F-8D8C-A4BC4FD0D6D3}" type="slidenum">
              <a:rPr lang="en-US" smtClean="0"/>
              <a:pPr/>
              <a:t>‹#›</a:t>
            </a:fld>
            <a:endParaRPr lang="en-US"/>
          </a:p>
        </p:txBody>
      </p:sp>
      <p:grpSp>
        <p:nvGrpSpPr>
          <p:cNvPr id="7" name="Group 6"/>
          <p:cNvGrpSpPr/>
          <p:nvPr/>
        </p:nvGrpSpPr>
        <p:grpSpPr>
          <a:xfrm>
            <a:off x="7620000" y="0"/>
            <a:ext cx="1524000" cy="6858000"/>
            <a:chOff x="7620000" y="0"/>
            <a:chExt cx="1524000" cy="5715000"/>
          </a:xfrm>
        </p:grpSpPr>
        <p:sp>
          <p:nvSpPr>
            <p:cNvPr id="8" name="Rectangle 7"/>
            <p:cNvSpPr/>
            <p:nvPr/>
          </p:nvSpPr>
          <p:spPr bwMode="auto">
            <a:xfrm>
              <a:off x="7645398" y="0"/>
              <a:ext cx="1498602" cy="5715000"/>
            </a:xfrm>
            <a:prstGeom prst="rect">
              <a:avLst/>
            </a:prstGeom>
            <a:solidFill>
              <a:srgbClr val="4BC1A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8" charset="0"/>
              </a:endParaRPr>
            </a:p>
          </p:txBody>
        </p:sp>
        <p:sp>
          <p:nvSpPr>
            <p:cNvPr id="9" name="Rectangle 8"/>
            <p:cNvSpPr/>
            <p:nvPr/>
          </p:nvSpPr>
          <p:spPr bwMode="auto">
            <a:xfrm flipH="1">
              <a:off x="7620000" y="0"/>
              <a:ext cx="45719" cy="571500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8" charset="0"/>
              </a:endParaRPr>
            </a:p>
          </p:txBody>
        </p:sp>
      </p:grpSp>
      <p:pic>
        <p:nvPicPr>
          <p:cNvPr id="10" name="Picture 9"/>
          <p:cNvPicPr>
            <a:picLocks noChangeAspect="1"/>
          </p:cNvPicPr>
          <p:nvPr/>
        </p:nvPicPr>
        <p:blipFill>
          <a:blip r:embed="rId1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822448" y="381000"/>
            <a:ext cx="1119102" cy="411568"/>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74" r:id="rId7"/>
    <p:sldLayoutId id="2147483665" r:id="rId8"/>
    <p:sldLayoutId id="2147483675" r:id="rId9"/>
    <p:sldLayoutId id="2147483666" r:id="rId10"/>
    <p:sldLayoutId id="2147483667" r:id="rId11"/>
    <p:sldLayoutId id="2147483668" r:id="rId12"/>
    <p:sldLayoutId id="2147483669" r:id="rId13"/>
  </p:sldLayoutIdLst>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xStyles>
    <p:titleStyle>
      <a:lvl1pPr algn="ctr" defTabSz="846912" rtl="0" eaLnBrk="1" fontAlgn="base" hangingPunct="1">
        <a:spcBef>
          <a:spcPct val="0"/>
        </a:spcBef>
        <a:spcAft>
          <a:spcPct val="0"/>
        </a:spcAft>
        <a:defRPr sz="4100">
          <a:solidFill>
            <a:schemeClr val="tx1"/>
          </a:solidFill>
          <a:latin typeface="+mj-lt"/>
          <a:ea typeface="+mj-ea"/>
          <a:cs typeface="+mj-cs"/>
        </a:defRPr>
      </a:lvl1pPr>
      <a:lvl2pPr algn="ctr" defTabSz="846912" rtl="0" eaLnBrk="1" fontAlgn="base" hangingPunct="1">
        <a:spcBef>
          <a:spcPct val="0"/>
        </a:spcBef>
        <a:spcAft>
          <a:spcPct val="0"/>
        </a:spcAft>
        <a:defRPr sz="4100">
          <a:solidFill>
            <a:schemeClr val="tx1"/>
          </a:solidFill>
          <a:latin typeface="Calibri" pitchFamily="34" charset="0"/>
          <a:cs typeface="Arial" charset="0"/>
        </a:defRPr>
      </a:lvl2pPr>
      <a:lvl3pPr algn="ctr" defTabSz="846912" rtl="0" eaLnBrk="1" fontAlgn="base" hangingPunct="1">
        <a:spcBef>
          <a:spcPct val="0"/>
        </a:spcBef>
        <a:spcAft>
          <a:spcPct val="0"/>
        </a:spcAft>
        <a:defRPr sz="4100">
          <a:solidFill>
            <a:schemeClr val="tx1"/>
          </a:solidFill>
          <a:latin typeface="Calibri" pitchFamily="34" charset="0"/>
          <a:cs typeface="Arial" charset="0"/>
        </a:defRPr>
      </a:lvl3pPr>
      <a:lvl4pPr algn="ctr" defTabSz="846912" rtl="0" eaLnBrk="1" fontAlgn="base" hangingPunct="1">
        <a:spcBef>
          <a:spcPct val="0"/>
        </a:spcBef>
        <a:spcAft>
          <a:spcPct val="0"/>
        </a:spcAft>
        <a:defRPr sz="4100">
          <a:solidFill>
            <a:schemeClr val="tx1"/>
          </a:solidFill>
          <a:latin typeface="Calibri" pitchFamily="34" charset="0"/>
          <a:cs typeface="Arial" charset="0"/>
        </a:defRPr>
      </a:lvl4pPr>
      <a:lvl5pPr algn="ctr" defTabSz="846912" rtl="0" eaLnBrk="1" fontAlgn="base" hangingPunct="1">
        <a:spcBef>
          <a:spcPct val="0"/>
        </a:spcBef>
        <a:spcAft>
          <a:spcPct val="0"/>
        </a:spcAft>
        <a:defRPr sz="4100">
          <a:solidFill>
            <a:schemeClr val="tx1"/>
          </a:solidFill>
          <a:latin typeface="Calibri" pitchFamily="34" charset="0"/>
          <a:cs typeface="Arial" charset="0"/>
        </a:defRPr>
      </a:lvl5pPr>
      <a:lvl6pPr marL="382905" algn="ctr" defTabSz="846912" rtl="0" eaLnBrk="1" fontAlgn="base" hangingPunct="1">
        <a:spcBef>
          <a:spcPct val="0"/>
        </a:spcBef>
        <a:spcAft>
          <a:spcPct val="0"/>
        </a:spcAft>
        <a:defRPr sz="4100">
          <a:solidFill>
            <a:schemeClr val="tx1"/>
          </a:solidFill>
          <a:latin typeface="Calibri" pitchFamily="34" charset="0"/>
          <a:cs typeface="Arial" charset="0"/>
        </a:defRPr>
      </a:lvl6pPr>
      <a:lvl7pPr marL="765810" algn="ctr" defTabSz="846912" rtl="0" eaLnBrk="1" fontAlgn="base" hangingPunct="1">
        <a:spcBef>
          <a:spcPct val="0"/>
        </a:spcBef>
        <a:spcAft>
          <a:spcPct val="0"/>
        </a:spcAft>
        <a:defRPr sz="4100">
          <a:solidFill>
            <a:schemeClr val="tx1"/>
          </a:solidFill>
          <a:latin typeface="Calibri" pitchFamily="34" charset="0"/>
          <a:cs typeface="Arial" charset="0"/>
        </a:defRPr>
      </a:lvl7pPr>
      <a:lvl8pPr marL="1148715" algn="ctr" defTabSz="846912" rtl="0" eaLnBrk="1" fontAlgn="base" hangingPunct="1">
        <a:spcBef>
          <a:spcPct val="0"/>
        </a:spcBef>
        <a:spcAft>
          <a:spcPct val="0"/>
        </a:spcAft>
        <a:defRPr sz="4100">
          <a:solidFill>
            <a:schemeClr val="tx1"/>
          </a:solidFill>
          <a:latin typeface="Calibri" pitchFamily="34" charset="0"/>
          <a:cs typeface="Arial" charset="0"/>
        </a:defRPr>
      </a:lvl8pPr>
      <a:lvl9pPr marL="1531620" algn="ctr" defTabSz="846912" rtl="0" eaLnBrk="1" fontAlgn="base" hangingPunct="1">
        <a:spcBef>
          <a:spcPct val="0"/>
        </a:spcBef>
        <a:spcAft>
          <a:spcPct val="0"/>
        </a:spcAft>
        <a:defRPr sz="4100">
          <a:solidFill>
            <a:schemeClr val="tx1"/>
          </a:solidFill>
          <a:latin typeface="Calibri" pitchFamily="34" charset="0"/>
          <a:cs typeface="Arial" charset="0"/>
        </a:defRPr>
      </a:lvl9pPr>
    </p:titleStyle>
    <p:bodyStyle>
      <a:lvl1pPr marL="0" indent="0" algn="l" defTabSz="846912" rtl="0" eaLnBrk="1" fontAlgn="base" hangingPunct="1">
        <a:spcBef>
          <a:spcPct val="20000"/>
        </a:spcBef>
        <a:spcAft>
          <a:spcPct val="0"/>
        </a:spcAft>
        <a:buFont typeface="Arial" pitchFamily="34" charset="0"/>
        <a:buNone/>
        <a:defRPr sz="2900">
          <a:solidFill>
            <a:schemeClr val="tx1"/>
          </a:solidFill>
          <a:latin typeface="+mn-lt"/>
          <a:ea typeface="+mn-ea"/>
          <a:cs typeface="+mn-cs"/>
        </a:defRPr>
      </a:lvl1pPr>
      <a:lvl2pPr marL="688697" indent="-264577" algn="l" defTabSz="846912" rtl="0" eaLnBrk="1" fontAlgn="base" hangingPunct="1">
        <a:spcBef>
          <a:spcPct val="20000"/>
        </a:spcBef>
        <a:spcAft>
          <a:spcPct val="0"/>
        </a:spcAft>
        <a:buFont typeface="Wingdings" pitchFamily="2" charset="2"/>
        <a:buChar char="q"/>
        <a:defRPr sz="2600">
          <a:solidFill>
            <a:schemeClr val="tx1"/>
          </a:solidFill>
          <a:latin typeface="+mn-lt"/>
          <a:cs typeface="+mn-cs"/>
        </a:defRPr>
      </a:lvl2pPr>
      <a:lvl3pPr marL="1060966" indent="-211396" algn="l" defTabSz="846912" rtl="0" eaLnBrk="1" fontAlgn="base" hangingPunct="1">
        <a:spcBef>
          <a:spcPct val="20000"/>
        </a:spcBef>
        <a:spcAft>
          <a:spcPct val="0"/>
        </a:spcAft>
        <a:buFont typeface="Wingdings" pitchFamily="2" charset="2"/>
        <a:buChar char="Ø"/>
        <a:defRPr sz="2300">
          <a:solidFill>
            <a:schemeClr val="tx1"/>
          </a:solidFill>
          <a:latin typeface="+mn-lt"/>
          <a:cs typeface="+mn-cs"/>
        </a:defRPr>
      </a:lvl3pPr>
      <a:lvl4pPr marL="1485087" indent="-211396" algn="l" defTabSz="846912" rtl="0" eaLnBrk="1" fontAlgn="base" hangingPunct="1">
        <a:spcBef>
          <a:spcPct val="20000"/>
        </a:spcBef>
        <a:spcAft>
          <a:spcPct val="0"/>
        </a:spcAft>
        <a:buFont typeface="Wingdings" pitchFamily="2" charset="2"/>
        <a:buChar char="§"/>
        <a:defRPr sz="1800">
          <a:solidFill>
            <a:schemeClr val="tx1"/>
          </a:solidFill>
          <a:latin typeface="+mn-lt"/>
          <a:cs typeface="+mn-cs"/>
        </a:defRPr>
      </a:lvl4pPr>
      <a:lvl5pPr marL="1909207" indent="-211396" algn="l" defTabSz="846912" rtl="0" eaLnBrk="1" fontAlgn="base" hangingPunct="1">
        <a:spcBef>
          <a:spcPct val="20000"/>
        </a:spcBef>
        <a:spcAft>
          <a:spcPct val="0"/>
        </a:spcAft>
        <a:buFont typeface="Arial" pitchFamily="34" charset="0"/>
        <a:buChar char="•"/>
        <a:defRPr sz="1800">
          <a:solidFill>
            <a:schemeClr val="tx1"/>
          </a:solidFill>
          <a:latin typeface="+mn-lt"/>
          <a:cs typeface="+mn-cs"/>
        </a:defRPr>
      </a:lvl5pPr>
      <a:lvl6pPr marL="2292112" indent="-211396" algn="l" defTabSz="846912" rtl="0" eaLnBrk="1" fontAlgn="base" hangingPunct="1">
        <a:spcBef>
          <a:spcPct val="20000"/>
        </a:spcBef>
        <a:spcAft>
          <a:spcPct val="0"/>
        </a:spcAft>
        <a:buFont typeface="Arial" charset="0"/>
        <a:buChar char="»"/>
        <a:defRPr sz="1800">
          <a:solidFill>
            <a:schemeClr val="tx1"/>
          </a:solidFill>
          <a:latin typeface="+mn-lt"/>
          <a:cs typeface="+mn-cs"/>
        </a:defRPr>
      </a:lvl6pPr>
      <a:lvl7pPr marL="2675017" indent="-211396" algn="l" defTabSz="846912" rtl="0" eaLnBrk="1" fontAlgn="base" hangingPunct="1">
        <a:spcBef>
          <a:spcPct val="20000"/>
        </a:spcBef>
        <a:spcAft>
          <a:spcPct val="0"/>
        </a:spcAft>
        <a:buFont typeface="Arial" charset="0"/>
        <a:buChar char="»"/>
        <a:defRPr sz="1800">
          <a:solidFill>
            <a:schemeClr val="tx1"/>
          </a:solidFill>
          <a:latin typeface="+mn-lt"/>
          <a:cs typeface="+mn-cs"/>
        </a:defRPr>
      </a:lvl7pPr>
      <a:lvl8pPr marL="3057922" indent="-211396" algn="l" defTabSz="846912" rtl="0" eaLnBrk="1" fontAlgn="base" hangingPunct="1">
        <a:spcBef>
          <a:spcPct val="20000"/>
        </a:spcBef>
        <a:spcAft>
          <a:spcPct val="0"/>
        </a:spcAft>
        <a:buFont typeface="Arial" charset="0"/>
        <a:buChar char="»"/>
        <a:defRPr sz="1800">
          <a:solidFill>
            <a:schemeClr val="tx1"/>
          </a:solidFill>
          <a:latin typeface="+mn-lt"/>
          <a:cs typeface="+mn-cs"/>
        </a:defRPr>
      </a:lvl8pPr>
      <a:lvl9pPr marL="3440827" indent="-211396" algn="l" defTabSz="846912" rtl="0" eaLnBrk="1" fontAlgn="base" hangingPunct="1">
        <a:spcBef>
          <a:spcPct val="20000"/>
        </a:spcBef>
        <a:spcAft>
          <a:spcPct val="0"/>
        </a:spcAft>
        <a:buFont typeface="Arial" charset="0"/>
        <a:buChar char="»"/>
        <a:defRPr sz="1800">
          <a:solidFill>
            <a:schemeClr val="tx1"/>
          </a:solidFill>
          <a:latin typeface="+mn-lt"/>
          <a:cs typeface="+mn-cs"/>
        </a:defRPr>
      </a:lvl9pPr>
    </p:bodyStyle>
    <p:otherStyle>
      <a:defPPr>
        <a:defRPr lang="en-US"/>
      </a:defPPr>
      <a:lvl1pPr marL="0" algn="l" defTabSz="765810" rtl="0" eaLnBrk="1" latinLnBrk="0" hangingPunct="1">
        <a:defRPr sz="1500" kern="1200">
          <a:solidFill>
            <a:schemeClr val="tx1"/>
          </a:solidFill>
          <a:latin typeface="+mn-lt"/>
          <a:ea typeface="+mn-ea"/>
          <a:cs typeface="+mn-cs"/>
        </a:defRPr>
      </a:lvl1pPr>
      <a:lvl2pPr marL="382905" algn="l" defTabSz="765810" rtl="0" eaLnBrk="1" latinLnBrk="0" hangingPunct="1">
        <a:defRPr sz="1500" kern="1200">
          <a:solidFill>
            <a:schemeClr val="tx1"/>
          </a:solidFill>
          <a:latin typeface="+mn-lt"/>
          <a:ea typeface="+mn-ea"/>
          <a:cs typeface="+mn-cs"/>
        </a:defRPr>
      </a:lvl2pPr>
      <a:lvl3pPr marL="765810" algn="l" defTabSz="765810" rtl="0" eaLnBrk="1" latinLnBrk="0" hangingPunct="1">
        <a:defRPr sz="1500" kern="1200">
          <a:solidFill>
            <a:schemeClr val="tx1"/>
          </a:solidFill>
          <a:latin typeface="+mn-lt"/>
          <a:ea typeface="+mn-ea"/>
          <a:cs typeface="+mn-cs"/>
        </a:defRPr>
      </a:lvl3pPr>
      <a:lvl4pPr marL="1148715" algn="l" defTabSz="765810" rtl="0" eaLnBrk="1" latinLnBrk="0" hangingPunct="1">
        <a:defRPr sz="1500" kern="1200">
          <a:solidFill>
            <a:schemeClr val="tx1"/>
          </a:solidFill>
          <a:latin typeface="+mn-lt"/>
          <a:ea typeface="+mn-ea"/>
          <a:cs typeface="+mn-cs"/>
        </a:defRPr>
      </a:lvl4pPr>
      <a:lvl5pPr marL="1531620" algn="l" defTabSz="765810" rtl="0" eaLnBrk="1" latinLnBrk="0" hangingPunct="1">
        <a:defRPr sz="1500" kern="1200">
          <a:solidFill>
            <a:schemeClr val="tx1"/>
          </a:solidFill>
          <a:latin typeface="+mn-lt"/>
          <a:ea typeface="+mn-ea"/>
          <a:cs typeface="+mn-cs"/>
        </a:defRPr>
      </a:lvl5pPr>
      <a:lvl6pPr marL="1914525" algn="l" defTabSz="765810" rtl="0" eaLnBrk="1" latinLnBrk="0" hangingPunct="1">
        <a:defRPr sz="1500" kern="1200">
          <a:solidFill>
            <a:schemeClr val="tx1"/>
          </a:solidFill>
          <a:latin typeface="+mn-lt"/>
          <a:ea typeface="+mn-ea"/>
          <a:cs typeface="+mn-cs"/>
        </a:defRPr>
      </a:lvl6pPr>
      <a:lvl7pPr marL="2297430" algn="l" defTabSz="765810" rtl="0" eaLnBrk="1" latinLnBrk="0" hangingPunct="1">
        <a:defRPr sz="1500" kern="1200">
          <a:solidFill>
            <a:schemeClr val="tx1"/>
          </a:solidFill>
          <a:latin typeface="+mn-lt"/>
          <a:ea typeface="+mn-ea"/>
          <a:cs typeface="+mn-cs"/>
        </a:defRPr>
      </a:lvl7pPr>
      <a:lvl8pPr marL="2680335" algn="l" defTabSz="765810" rtl="0" eaLnBrk="1" latinLnBrk="0" hangingPunct="1">
        <a:defRPr sz="1500" kern="1200">
          <a:solidFill>
            <a:schemeClr val="tx1"/>
          </a:solidFill>
          <a:latin typeface="+mn-lt"/>
          <a:ea typeface="+mn-ea"/>
          <a:cs typeface="+mn-cs"/>
        </a:defRPr>
      </a:lvl8pPr>
      <a:lvl9pPr marL="3063240" algn="l" defTabSz="765810" rtl="0" eaLnBrk="1" latinLnBrk="0" hangingPunct="1">
        <a:defRPr sz="1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629" y="273977"/>
            <a:ext cx="8228742" cy="114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124" tIns="42055" rIns="84124" bIns="42055"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57629" y="1600822"/>
            <a:ext cx="8228742" cy="4525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124" tIns="42055" rIns="84124" bIns="42055" numCol="1" anchor="t" anchorCtr="0" compatLnSpc="1">
            <a:prstTxWarp prst="textNoShape">
              <a:avLst/>
            </a:prstTxWarp>
          </a:bodyPr>
          <a:lstStyle/>
          <a:p>
            <a:pPr lvl="0"/>
            <a:r>
              <a:rPr lang="en-US" dirty="0"/>
              <a:t>Click to edit Master text styles</a:t>
            </a:r>
          </a:p>
          <a:p>
            <a:pPr lvl="1"/>
            <a:r>
              <a:rPr lang="en-US" dirty="0"/>
              <a:t> Second level</a:t>
            </a:r>
          </a:p>
          <a:p>
            <a:pPr lvl="2"/>
            <a:r>
              <a:rPr lang="en-US" dirty="0"/>
              <a:t> 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bwMode="auto">
          <a:xfrm>
            <a:off x="457630" y="6355950"/>
            <a:ext cx="2133695" cy="365779"/>
          </a:xfrm>
          <a:prstGeom prst="rect">
            <a:avLst/>
          </a:prstGeom>
          <a:noFill/>
          <a:ln w="9525">
            <a:noFill/>
            <a:miter lim="800000"/>
            <a:headEnd/>
            <a:tailEnd/>
          </a:ln>
        </p:spPr>
        <p:txBody>
          <a:bodyPr vert="horz" wrap="square" lIns="84124" tIns="42055" rIns="84124" bIns="42055" numCol="1" anchor="ctr" anchorCtr="0" compatLnSpc="1">
            <a:prstTxWarp prst="textNoShape">
              <a:avLst/>
            </a:prstTxWarp>
          </a:bodyPr>
          <a:lstStyle>
            <a:lvl1pPr algn="l" eaLnBrk="1" hangingPunct="1">
              <a:defRPr sz="1100">
                <a:solidFill>
                  <a:prstClr val="black">
                    <a:tint val="75000"/>
                  </a:prstClr>
                </a:solidFill>
                <a:latin typeface="Arial" charset="0"/>
              </a:defRPr>
            </a:lvl1pPr>
          </a:lstStyle>
          <a:p>
            <a:fld id="{D614381F-0D25-4036-9D7C-C2746ED4E4EF}" type="datetimeFigureOut">
              <a:rPr lang="en-US" smtClean="0"/>
              <a:pPr/>
              <a:t>2/17/2026</a:t>
            </a:fld>
            <a:endParaRPr lang="en-US" dirty="0"/>
          </a:p>
        </p:txBody>
      </p:sp>
      <p:sp>
        <p:nvSpPr>
          <p:cNvPr id="5" name="Footer Placeholder 4"/>
          <p:cNvSpPr>
            <a:spLocks noGrp="1"/>
          </p:cNvSpPr>
          <p:nvPr>
            <p:ph type="ftr" sz="quarter" idx="3"/>
          </p:nvPr>
        </p:nvSpPr>
        <p:spPr bwMode="auto">
          <a:xfrm>
            <a:off x="3124748" y="6355950"/>
            <a:ext cx="2894504" cy="365779"/>
          </a:xfrm>
          <a:prstGeom prst="rect">
            <a:avLst/>
          </a:prstGeom>
          <a:noFill/>
          <a:ln w="9525">
            <a:noFill/>
            <a:miter lim="800000"/>
            <a:headEnd/>
            <a:tailEnd/>
          </a:ln>
        </p:spPr>
        <p:txBody>
          <a:bodyPr vert="horz" wrap="square" lIns="84124" tIns="42055" rIns="84124" bIns="42055" numCol="1" anchor="ctr" anchorCtr="0" compatLnSpc="1">
            <a:prstTxWarp prst="textNoShape">
              <a:avLst/>
            </a:prstTxWarp>
          </a:bodyPr>
          <a:lstStyle>
            <a:lvl1pPr algn="ctr" eaLnBrk="1" hangingPunct="1">
              <a:defRPr sz="1100">
                <a:solidFill>
                  <a:prstClr val="black">
                    <a:tint val="75000"/>
                  </a:prstClr>
                </a:solidFill>
                <a:latin typeface="Arial" charset="0"/>
              </a:defRPr>
            </a:lvl1pPr>
          </a:lstStyle>
          <a:p>
            <a:endParaRPr lang="en-US"/>
          </a:p>
        </p:txBody>
      </p:sp>
      <p:sp>
        <p:nvSpPr>
          <p:cNvPr id="6" name="Slide Number Placeholder 5"/>
          <p:cNvSpPr>
            <a:spLocks noGrp="1"/>
          </p:cNvSpPr>
          <p:nvPr>
            <p:ph type="sldNum" sz="quarter" idx="4"/>
          </p:nvPr>
        </p:nvSpPr>
        <p:spPr bwMode="auto">
          <a:xfrm>
            <a:off x="6552677" y="6355950"/>
            <a:ext cx="2133695" cy="365779"/>
          </a:xfrm>
          <a:prstGeom prst="rect">
            <a:avLst/>
          </a:prstGeom>
          <a:noFill/>
          <a:ln w="9525">
            <a:noFill/>
            <a:miter lim="800000"/>
            <a:headEnd/>
            <a:tailEnd/>
          </a:ln>
        </p:spPr>
        <p:txBody>
          <a:bodyPr vert="horz" wrap="square" lIns="84124" tIns="42055" rIns="84124" bIns="42055" numCol="1" anchor="ctr" anchorCtr="0" compatLnSpc="1">
            <a:prstTxWarp prst="textNoShape">
              <a:avLst/>
            </a:prstTxWarp>
          </a:bodyPr>
          <a:lstStyle>
            <a:lvl1pPr algn="r" eaLnBrk="1" hangingPunct="1">
              <a:defRPr sz="1100">
                <a:solidFill>
                  <a:prstClr val="black">
                    <a:tint val="75000"/>
                  </a:prstClr>
                </a:solidFill>
                <a:latin typeface="Arial" charset="0"/>
              </a:defRPr>
            </a:lvl1pPr>
          </a:lstStyle>
          <a:p>
            <a:fld id="{6A449970-E45D-416F-8D8C-A4BC4FD0D6D3}" type="slidenum">
              <a:rPr lang="en-US" smtClean="0"/>
              <a:pPr/>
              <a:t>‹#›</a:t>
            </a:fld>
            <a:endParaRPr lang="en-US"/>
          </a:p>
        </p:txBody>
      </p:sp>
    </p:spTree>
    <p:extLst>
      <p:ext uri="{BB962C8B-B14F-4D97-AF65-F5344CB8AC3E}">
        <p14:creationId xmlns:p14="http://schemas.microsoft.com/office/powerpoint/2010/main" val="122111819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xStyles>
    <p:titleStyle>
      <a:lvl1pPr algn="ctr" defTabSz="846912" rtl="0" eaLnBrk="1" fontAlgn="base" hangingPunct="1">
        <a:spcBef>
          <a:spcPct val="0"/>
        </a:spcBef>
        <a:spcAft>
          <a:spcPct val="0"/>
        </a:spcAft>
        <a:defRPr sz="4100">
          <a:solidFill>
            <a:schemeClr val="tx1"/>
          </a:solidFill>
          <a:latin typeface="+mj-lt"/>
          <a:ea typeface="+mj-ea"/>
          <a:cs typeface="+mj-cs"/>
        </a:defRPr>
      </a:lvl1pPr>
      <a:lvl2pPr algn="ctr" defTabSz="846912" rtl="0" eaLnBrk="1" fontAlgn="base" hangingPunct="1">
        <a:spcBef>
          <a:spcPct val="0"/>
        </a:spcBef>
        <a:spcAft>
          <a:spcPct val="0"/>
        </a:spcAft>
        <a:defRPr sz="4100">
          <a:solidFill>
            <a:schemeClr val="tx1"/>
          </a:solidFill>
          <a:latin typeface="Calibri" pitchFamily="34" charset="0"/>
          <a:cs typeface="Arial" charset="0"/>
        </a:defRPr>
      </a:lvl2pPr>
      <a:lvl3pPr algn="ctr" defTabSz="846912" rtl="0" eaLnBrk="1" fontAlgn="base" hangingPunct="1">
        <a:spcBef>
          <a:spcPct val="0"/>
        </a:spcBef>
        <a:spcAft>
          <a:spcPct val="0"/>
        </a:spcAft>
        <a:defRPr sz="4100">
          <a:solidFill>
            <a:schemeClr val="tx1"/>
          </a:solidFill>
          <a:latin typeface="Calibri" pitchFamily="34" charset="0"/>
          <a:cs typeface="Arial" charset="0"/>
        </a:defRPr>
      </a:lvl3pPr>
      <a:lvl4pPr algn="ctr" defTabSz="846912" rtl="0" eaLnBrk="1" fontAlgn="base" hangingPunct="1">
        <a:spcBef>
          <a:spcPct val="0"/>
        </a:spcBef>
        <a:spcAft>
          <a:spcPct val="0"/>
        </a:spcAft>
        <a:defRPr sz="4100">
          <a:solidFill>
            <a:schemeClr val="tx1"/>
          </a:solidFill>
          <a:latin typeface="Calibri" pitchFamily="34" charset="0"/>
          <a:cs typeface="Arial" charset="0"/>
        </a:defRPr>
      </a:lvl4pPr>
      <a:lvl5pPr algn="ctr" defTabSz="846912" rtl="0" eaLnBrk="1" fontAlgn="base" hangingPunct="1">
        <a:spcBef>
          <a:spcPct val="0"/>
        </a:spcBef>
        <a:spcAft>
          <a:spcPct val="0"/>
        </a:spcAft>
        <a:defRPr sz="4100">
          <a:solidFill>
            <a:schemeClr val="tx1"/>
          </a:solidFill>
          <a:latin typeface="Calibri" pitchFamily="34" charset="0"/>
          <a:cs typeface="Arial" charset="0"/>
        </a:defRPr>
      </a:lvl5pPr>
      <a:lvl6pPr marL="382905" algn="ctr" defTabSz="846912" rtl="0" eaLnBrk="1" fontAlgn="base" hangingPunct="1">
        <a:spcBef>
          <a:spcPct val="0"/>
        </a:spcBef>
        <a:spcAft>
          <a:spcPct val="0"/>
        </a:spcAft>
        <a:defRPr sz="4100">
          <a:solidFill>
            <a:schemeClr val="tx1"/>
          </a:solidFill>
          <a:latin typeface="Calibri" pitchFamily="34" charset="0"/>
          <a:cs typeface="Arial" charset="0"/>
        </a:defRPr>
      </a:lvl6pPr>
      <a:lvl7pPr marL="765810" algn="ctr" defTabSz="846912" rtl="0" eaLnBrk="1" fontAlgn="base" hangingPunct="1">
        <a:spcBef>
          <a:spcPct val="0"/>
        </a:spcBef>
        <a:spcAft>
          <a:spcPct val="0"/>
        </a:spcAft>
        <a:defRPr sz="4100">
          <a:solidFill>
            <a:schemeClr val="tx1"/>
          </a:solidFill>
          <a:latin typeface="Calibri" pitchFamily="34" charset="0"/>
          <a:cs typeface="Arial" charset="0"/>
        </a:defRPr>
      </a:lvl7pPr>
      <a:lvl8pPr marL="1148715" algn="ctr" defTabSz="846912" rtl="0" eaLnBrk="1" fontAlgn="base" hangingPunct="1">
        <a:spcBef>
          <a:spcPct val="0"/>
        </a:spcBef>
        <a:spcAft>
          <a:spcPct val="0"/>
        </a:spcAft>
        <a:defRPr sz="4100">
          <a:solidFill>
            <a:schemeClr val="tx1"/>
          </a:solidFill>
          <a:latin typeface="Calibri" pitchFamily="34" charset="0"/>
          <a:cs typeface="Arial" charset="0"/>
        </a:defRPr>
      </a:lvl8pPr>
      <a:lvl9pPr marL="1531620" algn="ctr" defTabSz="846912" rtl="0" eaLnBrk="1" fontAlgn="base" hangingPunct="1">
        <a:spcBef>
          <a:spcPct val="0"/>
        </a:spcBef>
        <a:spcAft>
          <a:spcPct val="0"/>
        </a:spcAft>
        <a:defRPr sz="4100">
          <a:solidFill>
            <a:schemeClr val="tx1"/>
          </a:solidFill>
          <a:latin typeface="Calibri" pitchFamily="34" charset="0"/>
          <a:cs typeface="Arial" charset="0"/>
        </a:defRPr>
      </a:lvl9pPr>
    </p:titleStyle>
    <p:bodyStyle>
      <a:lvl1pPr marL="0" indent="0" algn="l" defTabSz="846912" rtl="0" eaLnBrk="1" fontAlgn="base" hangingPunct="1">
        <a:spcBef>
          <a:spcPct val="20000"/>
        </a:spcBef>
        <a:spcAft>
          <a:spcPct val="0"/>
        </a:spcAft>
        <a:buFont typeface="Arial" pitchFamily="34" charset="0"/>
        <a:buNone/>
        <a:defRPr sz="2900">
          <a:solidFill>
            <a:schemeClr val="tx1"/>
          </a:solidFill>
          <a:latin typeface="+mn-lt"/>
          <a:ea typeface="+mn-ea"/>
          <a:cs typeface="+mn-cs"/>
        </a:defRPr>
      </a:lvl1pPr>
      <a:lvl2pPr marL="688697" indent="-264577" algn="l" defTabSz="846912" rtl="0" eaLnBrk="1" fontAlgn="base" hangingPunct="1">
        <a:spcBef>
          <a:spcPct val="20000"/>
        </a:spcBef>
        <a:spcAft>
          <a:spcPct val="0"/>
        </a:spcAft>
        <a:buFont typeface="Wingdings" pitchFamily="2" charset="2"/>
        <a:buChar char="q"/>
        <a:defRPr sz="2600">
          <a:solidFill>
            <a:schemeClr val="tx1"/>
          </a:solidFill>
          <a:latin typeface="+mn-lt"/>
          <a:cs typeface="+mn-cs"/>
        </a:defRPr>
      </a:lvl2pPr>
      <a:lvl3pPr marL="1060966" indent="-211396" algn="l" defTabSz="846912" rtl="0" eaLnBrk="1" fontAlgn="base" hangingPunct="1">
        <a:spcBef>
          <a:spcPct val="20000"/>
        </a:spcBef>
        <a:spcAft>
          <a:spcPct val="0"/>
        </a:spcAft>
        <a:buFont typeface="Wingdings" pitchFamily="2" charset="2"/>
        <a:buChar char="Ø"/>
        <a:defRPr sz="2300">
          <a:solidFill>
            <a:schemeClr val="tx1"/>
          </a:solidFill>
          <a:latin typeface="+mn-lt"/>
          <a:cs typeface="+mn-cs"/>
        </a:defRPr>
      </a:lvl3pPr>
      <a:lvl4pPr marL="1485087" indent="-211396" algn="l" defTabSz="846912" rtl="0" eaLnBrk="1" fontAlgn="base" hangingPunct="1">
        <a:spcBef>
          <a:spcPct val="20000"/>
        </a:spcBef>
        <a:spcAft>
          <a:spcPct val="0"/>
        </a:spcAft>
        <a:buFont typeface="Wingdings" pitchFamily="2" charset="2"/>
        <a:buChar char="§"/>
        <a:defRPr sz="1800">
          <a:solidFill>
            <a:schemeClr val="tx1"/>
          </a:solidFill>
          <a:latin typeface="+mn-lt"/>
          <a:cs typeface="+mn-cs"/>
        </a:defRPr>
      </a:lvl4pPr>
      <a:lvl5pPr marL="1909207" indent="-211396" algn="l" defTabSz="846912" rtl="0" eaLnBrk="1" fontAlgn="base" hangingPunct="1">
        <a:spcBef>
          <a:spcPct val="20000"/>
        </a:spcBef>
        <a:spcAft>
          <a:spcPct val="0"/>
        </a:spcAft>
        <a:buFont typeface="Arial" pitchFamily="34" charset="0"/>
        <a:buChar char="•"/>
        <a:defRPr sz="1800">
          <a:solidFill>
            <a:schemeClr val="tx1"/>
          </a:solidFill>
          <a:latin typeface="+mn-lt"/>
          <a:cs typeface="+mn-cs"/>
        </a:defRPr>
      </a:lvl5pPr>
      <a:lvl6pPr marL="2292112" indent="-211396" algn="l" defTabSz="846912" rtl="0" eaLnBrk="1" fontAlgn="base" hangingPunct="1">
        <a:spcBef>
          <a:spcPct val="20000"/>
        </a:spcBef>
        <a:spcAft>
          <a:spcPct val="0"/>
        </a:spcAft>
        <a:buFont typeface="Arial" charset="0"/>
        <a:buChar char="»"/>
        <a:defRPr sz="1800">
          <a:solidFill>
            <a:schemeClr val="tx1"/>
          </a:solidFill>
          <a:latin typeface="+mn-lt"/>
          <a:cs typeface="+mn-cs"/>
        </a:defRPr>
      </a:lvl6pPr>
      <a:lvl7pPr marL="2675017" indent="-211396" algn="l" defTabSz="846912" rtl="0" eaLnBrk="1" fontAlgn="base" hangingPunct="1">
        <a:spcBef>
          <a:spcPct val="20000"/>
        </a:spcBef>
        <a:spcAft>
          <a:spcPct val="0"/>
        </a:spcAft>
        <a:buFont typeface="Arial" charset="0"/>
        <a:buChar char="»"/>
        <a:defRPr sz="1800">
          <a:solidFill>
            <a:schemeClr val="tx1"/>
          </a:solidFill>
          <a:latin typeface="+mn-lt"/>
          <a:cs typeface="+mn-cs"/>
        </a:defRPr>
      </a:lvl7pPr>
      <a:lvl8pPr marL="3057922" indent="-211396" algn="l" defTabSz="846912" rtl="0" eaLnBrk="1" fontAlgn="base" hangingPunct="1">
        <a:spcBef>
          <a:spcPct val="20000"/>
        </a:spcBef>
        <a:spcAft>
          <a:spcPct val="0"/>
        </a:spcAft>
        <a:buFont typeface="Arial" charset="0"/>
        <a:buChar char="»"/>
        <a:defRPr sz="1800">
          <a:solidFill>
            <a:schemeClr val="tx1"/>
          </a:solidFill>
          <a:latin typeface="+mn-lt"/>
          <a:cs typeface="+mn-cs"/>
        </a:defRPr>
      </a:lvl8pPr>
      <a:lvl9pPr marL="3440827" indent="-211396" algn="l" defTabSz="846912" rtl="0" eaLnBrk="1" fontAlgn="base" hangingPunct="1">
        <a:spcBef>
          <a:spcPct val="20000"/>
        </a:spcBef>
        <a:spcAft>
          <a:spcPct val="0"/>
        </a:spcAft>
        <a:buFont typeface="Arial" charset="0"/>
        <a:buChar char="»"/>
        <a:defRPr sz="1800">
          <a:solidFill>
            <a:schemeClr val="tx1"/>
          </a:solidFill>
          <a:latin typeface="+mn-lt"/>
          <a:cs typeface="+mn-cs"/>
        </a:defRPr>
      </a:lvl9pPr>
    </p:bodyStyle>
    <p:otherStyle>
      <a:defPPr>
        <a:defRPr lang="en-US"/>
      </a:defPPr>
      <a:lvl1pPr marL="0" algn="l" defTabSz="765810" rtl="0" eaLnBrk="1" latinLnBrk="0" hangingPunct="1">
        <a:defRPr sz="1500" kern="1200">
          <a:solidFill>
            <a:schemeClr val="tx1"/>
          </a:solidFill>
          <a:latin typeface="+mn-lt"/>
          <a:ea typeface="+mn-ea"/>
          <a:cs typeface="+mn-cs"/>
        </a:defRPr>
      </a:lvl1pPr>
      <a:lvl2pPr marL="382905" algn="l" defTabSz="765810" rtl="0" eaLnBrk="1" latinLnBrk="0" hangingPunct="1">
        <a:defRPr sz="1500" kern="1200">
          <a:solidFill>
            <a:schemeClr val="tx1"/>
          </a:solidFill>
          <a:latin typeface="+mn-lt"/>
          <a:ea typeface="+mn-ea"/>
          <a:cs typeface="+mn-cs"/>
        </a:defRPr>
      </a:lvl2pPr>
      <a:lvl3pPr marL="765810" algn="l" defTabSz="765810" rtl="0" eaLnBrk="1" latinLnBrk="0" hangingPunct="1">
        <a:defRPr sz="1500" kern="1200">
          <a:solidFill>
            <a:schemeClr val="tx1"/>
          </a:solidFill>
          <a:latin typeface="+mn-lt"/>
          <a:ea typeface="+mn-ea"/>
          <a:cs typeface="+mn-cs"/>
        </a:defRPr>
      </a:lvl3pPr>
      <a:lvl4pPr marL="1148715" algn="l" defTabSz="765810" rtl="0" eaLnBrk="1" latinLnBrk="0" hangingPunct="1">
        <a:defRPr sz="1500" kern="1200">
          <a:solidFill>
            <a:schemeClr val="tx1"/>
          </a:solidFill>
          <a:latin typeface="+mn-lt"/>
          <a:ea typeface="+mn-ea"/>
          <a:cs typeface="+mn-cs"/>
        </a:defRPr>
      </a:lvl4pPr>
      <a:lvl5pPr marL="1531620" algn="l" defTabSz="765810" rtl="0" eaLnBrk="1" latinLnBrk="0" hangingPunct="1">
        <a:defRPr sz="1500" kern="1200">
          <a:solidFill>
            <a:schemeClr val="tx1"/>
          </a:solidFill>
          <a:latin typeface="+mn-lt"/>
          <a:ea typeface="+mn-ea"/>
          <a:cs typeface="+mn-cs"/>
        </a:defRPr>
      </a:lvl5pPr>
      <a:lvl6pPr marL="1914525" algn="l" defTabSz="765810" rtl="0" eaLnBrk="1" latinLnBrk="0" hangingPunct="1">
        <a:defRPr sz="1500" kern="1200">
          <a:solidFill>
            <a:schemeClr val="tx1"/>
          </a:solidFill>
          <a:latin typeface="+mn-lt"/>
          <a:ea typeface="+mn-ea"/>
          <a:cs typeface="+mn-cs"/>
        </a:defRPr>
      </a:lvl6pPr>
      <a:lvl7pPr marL="2297430" algn="l" defTabSz="765810" rtl="0" eaLnBrk="1" latinLnBrk="0" hangingPunct="1">
        <a:defRPr sz="1500" kern="1200">
          <a:solidFill>
            <a:schemeClr val="tx1"/>
          </a:solidFill>
          <a:latin typeface="+mn-lt"/>
          <a:ea typeface="+mn-ea"/>
          <a:cs typeface="+mn-cs"/>
        </a:defRPr>
      </a:lvl7pPr>
      <a:lvl8pPr marL="2680335" algn="l" defTabSz="765810" rtl="0" eaLnBrk="1" latinLnBrk="0" hangingPunct="1">
        <a:defRPr sz="1500" kern="1200">
          <a:solidFill>
            <a:schemeClr val="tx1"/>
          </a:solidFill>
          <a:latin typeface="+mn-lt"/>
          <a:ea typeface="+mn-ea"/>
          <a:cs typeface="+mn-cs"/>
        </a:defRPr>
      </a:lvl8pPr>
      <a:lvl9pPr marL="3063240" algn="l" defTabSz="76581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07/relationships/hdphoto" Target="../media/hdphoto1.wdp"/><Relationship Id="rId7" Type="http://schemas.openxmlformats.org/officeDocument/2006/relationships/diagramColors" Target="../diagrams/colors1.xml"/><Relationship Id="rId2" Type="http://schemas.openxmlformats.org/officeDocument/2006/relationships/image" Target="../media/image5.jpeg"/><Relationship Id="rId1" Type="http://schemas.openxmlformats.org/officeDocument/2006/relationships/slideLayout" Target="../slideLayouts/slideLayout2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23.xml"/><Relationship Id="rId6" Type="http://schemas.openxmlformats.org/officeDocument/2006/relationships/image" Target="../media/image29.jpeg"/><Relationship Id="rId11" Type="http://schemas.openxmlformats.org/officeDocument/2006/relationships/image" Target="../media/image46.jpeg"/><Relationship Id="rId5" Type="http://schemas.openxmlformats.org/officeDocument/2006/relationships/image" Target="../media/image28.jpeg"/><Relationship Id="rId10" Type="http://schemas.openxmlformats.org/officeDocument/2006/relationships/image" Target="../media/image45.jpeg"/><Relationship Id="rId4" Type="http://schemas.openxmlformats.org/officeDocument/2006/relationships/image" Target="../media/image27.jpeg"/><Relationship Id="rId9" Type="http://schemas.openxmlformats.org/officeDocument/2006/relationships/image" Target="../media/image44.jpeg"/></Relationships>
</file>

<file path=ppt/slides/_rels/slide11.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47.jpeg"/><Relationship Id="rId7" Type="http://schemas.openxmlformats.org/officeDocument/2006/relationships/image" Target="../media/image27.jpeg"/><Relationship Id="rId2" Type="http://schemas.openxmlformats.org/officeDocument/2006/relationships/image" Target="../media/image4.png"/><Relationship Id="rId1" Type="http://schemas.openxmlformats.org/officeDocument/2006/relationships/slideLayout" Target="../slideLayouts/slideLayout23.xml"/><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48.jpeg"/><Relationship Id="rId9"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3.xml"/><Relationship Id="rId5" Type="http://schemas.openxmlformats.org/officeDocument/2006/relationships/image" Target="../media/image52.jpeg"/><Relationship Id="rId4" Type="http://schemas.openxmlformats.org/officeDocument/2006/relationships/image" Target="../media/image51.jpe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chart" Target="../charts/chart1.xml"/><Relationship Id="rId7" Type="http://schemas.openxmlformats.org/officeDocument/2006/relationships/chart" Target="../charts/chart2.xml"/><Relationship Id="rId2" Type="http://schemas.openxmlformats.org/officeDocument/2006/relationships/image" Target="../media/image53.jpeg"/><Relationship Id="rId1" Type="http://schemas.openxmlformats.org/officeDocument/2006/relationships/slideLayout" Target="../slideLayouts/slideLayout23.xml"/><Relationship Id="rId6" Type="http://schemas.openxmlformats.org/officeDocument/2006/relationships/image" Target="../media/image56.jpeg"/><Relationship Id="rId5" Type="http://schemas.openxmlformats.org/officeDocument/2006/relationships/image" Target="../media/image55.jpeg"/><Relationship Id="rId10" Type="http://schemas.openxmlformats.org/officeDocument/2006/relationships/chart" Target="../charts/chart4.xml"/><Relationship Id="rId4" Type="http://schemas.openxmlformats.org/officeDocument/2006/relationships/image" Target="../media/image54.jpeg"/><Relationship Id="rId9" Type="http://schemas.openxmlformats.org/officeDocument/2006/relationships/chart" Target="../charts/chart3.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68.gif"/><Relationship Id="rId18" Type="http://schemas.openxmlformats.org/officeDocument/2006/relationships/image" Target="../media/image73.jpeg"/><Relationship Id="rId3" Type="http://schemas.openxmlformats.org/officeDocument/2006/relationships/image" Target="../media/image59.jpeg"/><Relationship Id="rId21" Type="http://schemas.microsoft.com/office/2007/relationships/hdphoto" Target="../media/hdphoto4.wdp"/><Relationship Id="rId7" Type="http://schemas.openxmlformats.org/officeDocument/2006/relationships/image" Target="../media/image62.jpeg"/><Relationship Id="rId12" Type="http://schemas.openxmlformats.org/officeDocument/2006/relationships/image" Target="../media/image67.jpeg"/><Relationship Id="rId17" Type="http://schemas.openxmlformats.org/officeDocument/2006/relationships/image" Target="../media/image72.jpeg"/><Relationship Id="rId2" Type="http://schemas.openxmlformats.org/officeDocument/2006/relationships/image" Target="../media/image58.jpeg"/><Relationship Id="rId16" Type="http://schemas.openxmlformats.org/officeDocument/2006/relationships/image" Target="../media/image71.jpeg"/><Relationship Id="rId20" Type="http://schemas.openxmlformats.org/officeDocument/2006/relationships/image" Target="../media/image74.jpeg"/><Relationship Id="rId1" Type="http://schemas.openxmlformats.org/officeDocument/2006/relationships/slideLayout" Target="../slideLayouts/slideLayout16.xml"/><Relationship Id="rId6" Type="http://schemas.openxmlformats.org/officeDocument/2006/relationships/image" Target="../media/image61.gif"/><Relationship Id="rId11" Type="http://schemas.openxmlformats.org/officeDocument/2006/relationships/image" Target="../media/image66.jpeg"/><Relationship Id="rId5" Type="http://schemas.microsoft.com/office/2007/relationships/hdphoto" Target="../media/hdphoto2.wdp"/><Relationship Id="rId15" Type="http://schemas.openxmlformats.org/officeDocument/2006/relationships/image" Target="../media/image70.jpeg"/><Relationship Id="rId10" Type="http://schemas.openxmlformats.org/officeDocument/2006/relationships/image" Target="../media/image65.jpeg"/><Relationship Id="rId19" Type="http://schemas.microsoft.com/office/2007/relationships/hdphoto" Target="../media/hdphoto3.wdp"/><Relationship Id="rId4" Type="http://schemas.openxmlformats.org/officeDocument/2006/relationships/image" Target="../media/image60.png"/><Relationship Id="rId9" Type="http://schemas.openxmlformats.org/officeDocument/2006/relationships/image" Target="../media/image64.jpeg"/><Relationship Id="rId14" Type="http://schemas.openxmlformats.org/officeDocument/2006/relationships/image" Target="../media/image69.jpeg"/><Relationship Id="rId22"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diagramLayout" Target="../diagrams/layout2.xml"/><Relationship Id="rId7" Type="http://schemas.openxmlformats.org/officeDocument/2006/relationships/image" Target="../media/image75.jpeg"/><Relationship Id="rId2" Type="http://schemas.openxmlformats.org/officeDocument/2006/relationships/diagramData" Target="../diagrams/data2.xml"/><Relationship Id="rId1" Type="http://schemas.openxmlformats.org/officeDocument/2006/relationships/slideLayout" Target="../slideLayouts/slideLayout16.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4.png"/><Relationship Id="rId4" Type="http://schemas.openxmlformats.org/officeDocument/2006/relationships/diagramQuickStyle" Target="../diagrams/quickStyle2.xml"/><Relationship Id="rId9" Type="http://schemas.openxmlformats.org/officeDocument/2006/relationships/image" Target="../media/image76.jpeg"/></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4.png"/><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jpeg"/><Relationship Id="rId18" Type="http://schemas.openxmlformats.org/officeDocument/2006/relationships/image" Target="../media/image23.png"/><Relationship Id="rId3" Type="http://schemas.openxmlformats.org/officeDocument/2006/relationships/image" Target="../media/image8.jpg"/><Relationship Id="rId7" Type="http://schemas.openxmlformats.org/officeDocument/2006/relationships/image" Target="../media/image12.jpe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image" Target="../media/image7.jpeg"/><Relationship Id="rId16" Type="http://schemas.openxmlformats.org/officeDocument/2006/relationships/image" Target="../media/image21.png"/><Relationship Id="rId1" Type="http://schemas.openxmlformats.org/officeDocument/2006/relationships/slideLayout" Target="../slideLayouts/slideLayout23.xml"/><Relationship Id="rId6" Type="http://schemas.openxmlformats.org/officeDocument/2006/relationships/image" Target="../media/image11.jpeg"/><Relationship Id="rId11" Type="http://schemas.openxmlformats.org/officeDocument/2006/relationships/image" Target="../media/image16.jp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jpeg"/><Relationship Id="rId9" Type="http://schemas.openxmlformats.org/officeDocument/2006/relationships/image" Target="../media/image14.png"/><Relationship Id="rId14" Type="http://schemas.openxmlformats.org/officeDocument/2006/relationships/image" Target="../media/image1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80.jpeg"/><Relationship Id="rId7" Type="http://schemas.openxmlformats.org/officeDocument/2006/relationships/image" Target="../media/image83.jpeg"/><Relationship Id="rId2" Type="http://schemas.openxmlformats.org/officeDocument/2006/relationships/image" Target="../media/image79.jpeg"/><Relationship Id="rId1" Type="http://schemas.openxmlformats.org/officeDocument/2006/relationships/slideLayout" Target="../slideLayouts/slideLayout25.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4.png"/><Relationship Id="rId9" Type="http://schemas.openxmlformats.org/officeDocument/2006/relationships/image" Target="../media/image85.jpe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6.jpe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23.xml"/><Relationship Id="rId6" Type="http://schemas.openxmlformats.org/officeDocument/2006/relationships/image" Target="../media/image29.jpe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8.jpe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8" Type="http://schemas.openxmlformats.org/officeDocument/2006/relationships/image" Target="../media/image95.jpeg"/><Relationship Id="rId13" Type="http://schemas.openxmlformats.org/officeDocument/2006/relationships/image" Target="../media/image100.jpeg"/><Relationship Id="rId3" Type="http://schemas.openxmlformats.org/officeDocument/2006/relationships/image" Target="../media/image90.jpeg"/><Relationship Id="rId7" Type="http://schemas.openxmlformats.org/officeDocument/2006/relationships/image" Target="../media/image94.jpeg"/><Relationship Id="rId12" Type="http://schemas.openxmlformats.org/officeDocument/2006/relationships/image" Target="../media/image99.jpeg"/><Relationship Id="rId2" Type="http://schemas.openxmlformats.org/officeDocument/2006/relationships/image" Target="../media/image89.jpeg"/><Relationship Id="rId1" Type="http://schemas.openxmlformats.org/officeDocument/2006/relationships/slideLayout" Target="../slideLayouts/slideLayout16.xml"/><Relationship Id="rId6" Type="http://schemas.openxmlformats.org/officeDocument/2006/relationships/image" Target="../media/image93.jpeg"/><Relationship Id="rId11" Type="http://schemas.openxmlformats.org/officeDocument/2006/relationships/image" Target="../media/image98.jpeg"/><Relationship Id="rId5" Type="http://schemas.openxmlformats.org/officeDocument/2006/relationships/image" Target="../media/image92.jpeg"/><Relationship Id="rId15" Type="http://schemas.openxmlformats.org/officeDocument/2006/relationships/image" Target="../media/image102.jpeg"/><Relationship Id="rId10" Type="http://schemas.openxmlformats.org/officeDocument/2006/relationships/image" Target="../media/image97.jpeg"/><Relationship Id="rId4" Type="http://schemas.openxmlformats.org/officeDocument/2006/relationships/image" Target="../media/image91.jpeg"/><Relationship Id="rId9" Type="http://schemas.openxmlformats.org/officeDocument/2006/relationships/image" Target="../media/image96.jpeg"/><Relationship Id="rId14" Type="http://schemas.openxmlformats.org/officeDocument/2006/relationships/image" Target="../media/image101.jpeg"/></Relationships>
</file>

<file path=ppt/slides/_rels/slide32.xml.rels><?xml version="1.0" encoding="UTF-8" standalone="yes"?>
<Relationships xmlns="http://schemas.openxmlformats.org/package/2006/relationships"><Relationship Id="rId2" Type="http://schemas.openxmlformats.org/officeDocument/2006/relationships/image" Target="../media/image103.tiff"/><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image" Target="../media/image104.tiff"/><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8" Type="http://schemas.openxmlformats.org/officeDocument/2006/relationships/image" Target="../media/image112.jpeg"/><Relationship Id="rId13" Type="http://schemas.openxmlformats.org/officeDocument/2006/relationships/image" Target="../media/image117.jpeg"/><Relationship Id="rId18" Type="http://schemas.openxmlformats.org/officeDocument/2006/relationships/image" Target="../media/image4.png"/><Relationship Id="rId3" Type="http://schemas.openxmlformats.org/officeDocument/2006/relationships/image" Target="../media/image107.jpeg"/><Relationship Id="rId7" Type="http://schemas.openxmlformats.org/officeDocument/2006/relationships/image" Target="../media/image111.png"/><Relationship Id="rId12" Type="http://schemas.openxmlformats.org/officeDocument/2006/relationships/image" Target="../media/image116.jpeg"/><Relationship Id="rId17" Type="http://schemas.openxmlformats.org/officeDocument/2006/relationships/image" Target="../media/image121.jpeg"/><Relationship Id="rId2" Type="http://schemas.openxmlformats.org/officeDocument/2006/relationships/image" Target="../media/image106.jpeg"/><Relationship Id="rId16" Type="http://schemas.openxmlformats.org/officeDocument/2006/relationships/image" Target="../media/image120.jpeg"/><Relationship Id="rId1" Type="http://schemas.openxmlformats.org/officeDocument/2006/relationships/slideLayout" Target="../slideLayouts/slideLayout16.xml"/><Relationship Id="rId6" Type="http://schemas.openxmlformats.org/officeDocument/2006/relationships/image" Target="../media/image110.jpeg"/><Relationship Id="rId11" Type="http://schemas.openxmlformats.org/officeDocument/2006/relationships/image" Target="../media/image115.jpeg"/><Relationship Id="rId5" Type="http://schemas.openxmlformats.org/officeDocument/2006/relationships/image" Target="../media/image109.jpeg"/><Relationship Id="rId15" Type="http://schemas.openxmlformats.org/officeDocument/2006/relationships/image" Target="../media/image119.jpeg"/><Relationship Id="rId10" Type="http://schemas.openxmlformats.org/officeDocument/2006/relationships/image" Target="../media/image114.jpeg"/><Relationship Id="rId4" Type="http://schemas.openxmlformats.org/officeDocument/2006/relationships/image" Target="../media/image108.jpeg"/><Relationship Id="rId9" Type="http://schemas.openxmlformats.org/officeDocument/2006/relationships/image" Target="../media/image113.jpeg"/><Relationship Id="rId14" Type="http://schemas.openxmlformats.org/officeDocument/2006/relationships/image" Target="../media/image118.jpeg"/></Relationships>
</file>

<file path=ppt/slides/_rels/slide36.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25.xml"/><Relationship Id="rId4" Type="http://schemas.openxmlformats.org/officeDocument/2006/relationships/image" Target="../media/image126.jpeg"/></Relationships>
</file>

<file path=ppt/slides/_rels/slide3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25.xml"/><Relationship Id="rId5" Type="http://schemas.openxmlformats.org/officeDocument/2006/relationships/image" Target="../media/image130.jpeg"/><Relationship Id="rId4" Type="http://schemas.openxmlformats.org/officeDocument/2006/relationships/image" Target="../media/image129.jpeg"/></Relationships>
</file>

<file path=ppt/slides/_rels/slide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3.xml"/><Relationship Id="rId4" Type="http://schemas.openxmlformats.org/officeDocument/2006/relationships/image" Target="../media/image36.jpeg"/></Relationships>
</file>

<file path=ppt/slides/_rels/slide40.xml.rels><?xml version="1.0" encoding="UTF-8" standalone="yes"?>
<Relationships xmlns="http://schemas.openxmlformats.org/package/2006/relationships"><Relationship Id="rId8" Type="http://schemas.openxmlformats.org/officeDocument/2006/relationships/image" Target="../media/image137.jpeg"/><Relationship Id="rId3" Type="http://schemas.openxmlformats.org/officeDocument/2006/relationships/image" Target="../media/image132.jpeg"/><Relationship Id="rId7" Type="http://schemas.openxmlformats.org/officeDocument/2006/relationships/image" Target="../media/image136.jpeg"/><Relationship Id="rId2" Type="http://schemas.openxmlformats.org/officeDocument/2006/relationships/image" Target="../media/image131.jpeg"/><Relationship Id="rId1" Type="http://schemas.openxmlformats.org/officeDocument/2006/relationships/slideLayout" Target="../slideLayouts/slideLayout25.xml"/><Relationship Id="rId6" Type="http://schemas.openxmlformats.org/officeDocument/2006/relationships/image" Target="../media/image135.jpeg"/><Relationship Id="rId5" Type="http://schemas.openxmlformats.org/officeDocument/2006/relationships/image" Target="../media/image134.jpeg"/><Relationship Id="rId10" Type="http://schemas.openxmlformats.org/officeDocument/2006/relationships/image" Target="../media/image139.jpeg"/><Relationship Id="rId4" Type="http://schemas.openxmlformats.org/officeDocument/2006/relationships/image" Target="../media/image133.jpeg"/><Relationship Id="rId9" Type="http://schemas.openxmlformats.org/officeDocument/2006/relationships/image" Target="../media/image138.jpeg"/></Relationships>
</file>

<file path=ppt/slides/_rels/slide41.xml.rels><?xml version="1.0" encoding="UTF-8" standalone="yes"?>
<Relationships xmlns="http://schemas.openxmlformats.org/package/2006/relationships"><Relationship Id="rId3" Type="http://schemas.openxmlformats.org/officeDocument/2006/relationships/image" Target="../media/image141.jpeg"/><Relationship Id="rId7" Type="http://schemas.openxmlformats.org/officeDocument/2006/relationships/image" Target="../media/image145.jpeg"/><Relationship Id="rId2" Type="http://schemas.openxmlformats.org/officeDocument/2006/relationships/image" Target="../media/image140.jpeg"/><Relationship Id="rId1" Type="http://schemas.openxmlformats.org/officeDocument/2006/relationships/slideLayout" Target="../slideLayouts/slideLayout25.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2.jpeg"/></Relationships>
</file>

<file path=ppt/slides/_rels/slide4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png"/><Relationship Id="rId1" Type="http://schemas.openxmlformats.org/officeDocument/2006/relationships/slideLayout" Target="../slideLayouts/slideLayout25.xml"/><Relationship Id="rId4" Type="http://schemas.openxmlformats.org/officeDocument/2006/relationships/image" Target="../media/image148.jpeg"/></Relationships>
</file>

<file path=ppt/slides/_rels/slide43.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25.xml"/><Relationship Id="rId5" Type="http://schemas.openxmlformats.org/officeDocument/2006/relationships/image" Target="../media/image153.jpeg"/><Relationship Id="rId4" Type="http://schemas.openxmlformats.org/officeDocument/2006/relationships/image" Target="../media/image152.jpeg"/></Relationships>
</file>

<file path=ppt/slides/_rels/slide45.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2" Type="http://schemas.openxmlformats.org/officeDocument/2006/relationships/image" Target="../media/image157.jpg"/><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25.xml"/><Relationship Id="rId5" Type="http://schemas.openxmlformats.org/officeDocument/2006/relationships/image" Target="../media/image161.jpeg"/><Relationship Id="rId4" Type="http://schemas.openxmlformats.org/officeDocument/2006/relationships/image" Target="../media/image160.jpeg"/></Relationships>
</file>

<file path=ppt/slides/_rels/slide49.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2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38.jpeg"/></Relationships>
</file>

<file path=ppt/slides/_rels/slide50.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25.xml"/><Relationship Id="rId4" Type="http://schemas.openxmlformats.org/officeDocument/2006/relationships/image" Target="../media/image166.jpeg"/></Relationships>
</file>

<file path=ppt/slides/_rels/slide5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9.jpeg"/><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pn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image" Target="../media/image174.jpeg"/><Relationship Id="rId7" Type="http://schemas.openxmlformats.org/officeDocument/2006/relationships/image" Target="../media/image178.jpeg"/><Relationship Id="rId2" Type="http://schemas.openxmlformats.org/officeDocument/2006/relationships/image" Target="../media/image173.jpeg"/><Relationship Id="rId1" Type="http://schemas.openxmlformats.org/officeDocument/2006/relationships/slideLayout" Target="../slideLayouts/slideLayout25.xml"/><Relationship Id="rId6" Type="http://schemas.openxmlformats.org/officeDocument/2006/relationships/image" Target="../media/image177.jpeg"/><Relationship Id="rId5" Type="http://schemas.openxmlformats.org/officeDocument/2006/relationships/image" Target="../media/image176.jpeg"/><Relationship Id="rId4" Type="http://schemas.openxmlformats.org/officeDocument/2006/relationships/image" Target="../media/image175.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3.xml"/><Relationship Id="rId4" Type="http://schemas.openxmlformats.org/officeDocument/2006/relationships/image" Target="../media/image36.jpeg"/></Relationships>
</file>

<file path=ppt/slides/_rels/slide60.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jpeg"/><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25.xml"/><Relationship Id="rId5" Type="http://schemas.openxmlformats.org/officeDocument/2006/relationships/image" Target="../media/image193.jpeg"/><Relationship Id="rId4" Type="http://schemas.openxmlformats.org/officeDocument/2006/relationships/image" Target="../media/image192.jpeg"/></Relationships>
</file>

<file path=ppt/slides/_rels/slide69.xml.rels><?xml version="1.0" encoding="UTF-8" standalone="yes"?>
<Relationships xmlns="http://schemas.openxmlformats.org/package/2006/relationships"><Relationship Id="rId2" Type="http://schemas.openxmlformats.org/officeDocument/2006/relationships/image" Target="../media/image194.jp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39.jpeg"/><Relationship Id="rId1" Type="http://schemas.openxmlformats.org/officeDocument/2006/relationships/slideLayout" Target="../slideLayouts/slideLayout23.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40.png"/></Relationships>
</file>

<file path=ppt/slides/_rels/slide70.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jpeg"/><Relationship Id="rId1" Type="http://schemas.openxmlformats.org/officeDocument/2006/relationships/slideLayout" Target="../slideLayouts/slideLayout16.xml"/><Relationship Id="rId5" Type="http://schemas.openxmlformats.org/officeDocument/2006/relationships/image" Target="../media/image198.png"/><Relationship Id="rId4" Type="http://schemas.openxmlformats.org/officeDocument/2006/relationships/image" Target="../media/image197.jpeg"/></Relationships>
</file>

<file path=ppt/slides/_rels/slide71.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2.png"/><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205.jpeg"/><Relationship Id="rId5" Type="http://schemas.openxmlformats.org/officeDocument/2006/relationships/image" Target="../media/image204.jpeg"/><Relationship Id="rId4" Type="http://schemas.openxmlformats.org/officeDocument/2006/relationships/image" Target="../media/image4.png"/></Relationships>
</file>

<file path=ppt/slides/_rels/slide75.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207.jpeg"/><Relationship Id="rId5" Type="http://schemas.openxmlformats.org/officeDocument/2006/relationships/image" Target="../media/image206.jpeg"/><Relationship Id="rId4" Type="http://schemas.openxmlformats.org/officeDocument/2006/relationships/image" Target="../media/image4.png"/></Relationships>
</file>

<file path=ppt/slides/_rels/slide76.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4.png"/><Relationship Id="rId7" Type="http://schemas.openxmlformats.org/officeDocument/2006/relationships/image" Target="../media/image212.png"/><Relationship Id="rId2" Type="http://schemas.openxmlformats.org/officeDocument/2006/relationships/image" Target="../media/image208.png"/><Relationship Id="rId1" Type="http://schemas.openxmlformats.org/officeDocument/2006/relationships/slideLayout" Target="../slideLayouts/slideLayout16.xml"/><Relationship Id="rId6" Type="http://schemas.openxmlformats.org/officeDocument/2006/relationships/image" Target="../media/image211.jpeg"/><Relationship Id="rId5" Type="http://schemas.openxmlformats.org/officeDocument/2006/relationships/image" Target="../media/image210.jpeg"/><Relationship Id="rId4" Type="http://schemas.openxmlformats.org/officeDocument/2006/relationships/image" Target="../media/image209.jpeg"/></Relationships>
</file>

<file path=ppt/slides/_rels/slide77.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213.png"/><Relationship Id="rId5" Type="http://schemas.openxmlformats.org/officeDocument/2006/relationships/image" Target="../media/image211.jpeg"/><Relationship Id="rId4" Type="http://schemas.openxmlformats.org/officeDocument/2006/relationships/image" Target="../media/image215.jpeg"/></Relationships>
</file>

<file path=ppt/slides/_rels/slide78.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16.xml"/><Relationship Id="rId5" Type="http://schemas.openxmlformats.org/officeDocument/2006/relationships/image" Target="../media/image4.png"/><Relationship Id="rId4" Type="http://schemas.openxmlformats.org/officeDocument/2006/relationships/image" Target="../media/image218.png"/></Relationships>
</file>

<file path=ppt/slides/_rels/slide79.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image" Target="../media/image219.jpeg"/><Relationship Id="rId1" Type="http://schemas.openxmlformats.org/officeDocument/2006/relationships/slideLayout" Target="../slideLayouts/slideLayout16.xml"/><Relationship Id="rId5" Type="http://schemas.openxmlformats.org/officeDocument/2006/relationships/image" Target="../media/image4.png"/><Relationship Id="rId4" Type="http://schemas.openxmlformats.org/officeDocument/2006/relationships/image" Target="../media/image221.jpeg"/></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3.xml"/><Relationship Id="rId4" Type="http://schemas.openxmlformats.org/officeDocument/2006/relationships/image" Target="../media/image36.jpeg"/></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2.jpeg"/><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41.jpeg"/><Relationship Id="rId7"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image" Target="../media/image42.png"/><Relationship Id="rId4" Type="http://schemas.openxmlformats.org/officeDocument/2006/relationships/image" Target="../media/image25.jpeg"/><Relationship Id="rId9"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pics\عکس خوب\1\595_9527.jpg"/>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val="0"/>
              </a:ext>
            </a:extLst>
          </a:blip>
          <a:srcRect/>
          <a:stretch>
            <a:fillRect/>
          </a:stretch>
        </p:blipFill>
        <p:spPr bwMode="auto">
          <a:xfrm>
            <a:off x="-342900" y="-75727"/>
            <a:ext cx="9486900" cy="697944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Diagram 2"/>
          <p:cNvGraphicFramePr/>
          <p:nvPr>
            <p:extLst>
              <p:ext uri="{D42A27DB-BD31-4B8C-83A1-F6EECF244321}">
                <p14:modId xmlns:p14="http://schemas.microsoft.com/office/powerpoint/2010/main" val="2552668800"/>
              </p:ext>
            </p:extLst>
          </p:nvPr>
        </p:nvGraphicFramePr>
        <p:xfrm>
          <a:off x="-228600" y="-15240"/>
          <a:ext cx="9867900" cy="49677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p:cNvSpPr txBox="1"/>
          <p:nvPr/>
        </p:nvSpPr>
        <p:spPr>
          <a:xfrm>
            <a:off x="286091" y="6096000"/>
            <a:ext cx="5505109"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latin typeface="Nirmala UI" panose="020B0502040204020203" pitchFamily="34" charset="0"/>
                <a:cs typeface="Nirmala UI" panose="020B0502040204020203" pitchFamily="34" charset="0"/>
              </a:rPr>
              <a:t>www.abanaircooler.com</a:t>
            </a:r>
          </a:p>
        </p:txBody>
      </p:sp>
      <p:sp>
        <p:nvSpPr>
          <p:cNvPr id="6" name="TextBox 5"/>
          <p:cNvSpPr txBox="1"/>
          <p:nvPr/>
        </p:nvSpPr>
        <p:spPr>
          <a:xfrm>
            <a:off x="286091" y="3828871"/>
            <a:ext cx="8248309" cy="1200329"/>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latin typeface="Nirmala UI" panose="020B0502040204020203" pitchFamily="34" charset="0"/>
                <a:cs typeface="Nirmala UI" panose="020B0502040204020203" pitchFamily="34" charset="0"/>
              </a:rPr>
              <a:t>Your Partner for </a:t>
            </a:r>
            <a:endParaRPr lang="fa-IR" sz="3600" b="1" dirty="0">
              <a:solidFill>
                <a:schemeClr val="bg1"/>
              </a:solidFill>
              <a:effectLst>
                <a:outerShdw blurRad="38100" dist="38100" dir="2700000" algn="tl">
                  <a:srgbClr val="000000">
                    <a:alpha val="43137"/>
                  </a:srgbClr>
                </a:outerShdw>
              </a:effectLst>
              <a:latin typeface="Nirmala UI" panose="020B0502040204020203" pitchFamily="34" charset="0"/>
              <a:cs typeface="Nirmala UI" panose="020B0502040204020203" pitchFamily="34" charset="0"/>
            </a:endParaRPr>
          </a:p>
          <a:p>
            <a:r>
              <a:rPr lang="en-US" sz="3600" b="1" dirty="0">
                <a:solidFill>
                  <a:srgbClr val="56C6D1"/>
                </a:solidFill>
                <a:effectLst>
                  <a:outerShdw blurRad="38100" dist="38100" dir="2700000" algn="tl">
                    <a:srgbClr val="000000">
                      <a:alpha val="43137"/>
                    </a:srgbClr>
                  </a:outerShdw>
                </a:effectLst>
                <a:latin typeface="Nirmala UI" panose="020B0502040204020203" pitchFamily="34" charset="0"/>
                <a:cs typeface="Nirmala UI" panose="020B0502040204020203" pitchFamily="34" charset="0"/>
              </a:rPr>
              <a:t>Optimum Process </a:t>
            </a:r>
            <a:r>
              <a:rPr lang="en-US" sz="3600" b="1" dirty="0">
                <a:solidFill>
                  <a:schemeClr val="bg1"/>
                </a:solidFill>
                <a:effectLst>
                  <a:outerShdw blurRad="38100" dist="38100" dir="2700000" algn="tl">
                    <a:srgbClr val="000000">
                      <a:alpha val="43137"/>
                    </a:srgbClr>
                  </a:outerShdw>
                </a:effectLst>
                <a:latin typeface="Nirmala UI" panose="020B0502040204020203" pitchFamily="34" charset="0"/>
                <a:cs typeface="Nirmala UI" panose="020B0502040204020203" pitchFamily="34" charset="0"/>
              </a:rPr>
              <a:t>Solutions</a:t>
            </a:r>
          </a:p>
        </p:txBody>
      </p:sp>
      <p:pic>
        <p:nvPicPr>
          <p:cNvPr id="9" name="Picture 8">
            <a:extLst>
              <a:ext uri="{FF2B5EF4-FFF2-40B4-BE49-F238E27FC236}">
                <a16:creationId xmlns:a16="http://schemas.microsoft.com/office/drawing/2014/main" id="{99DCF574-B21E-45D8-AA05-CCF9E2C6F9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6091" y="1277513"/>
            <a:ext cx="2395301" cy="1200330"/>
          </a:xfrm>
          <a:prstGeom prst="rect">
            <a:avLst/>
          </a:prstGeom>
        </p:spPr>
      </p:pic>
    </p:spTree>
    <p:extLst>
      <p:ext uri="{BB962C8B-B14F-4D97-AF65-F5344CB8AC3E}">
        <p14:creationId xmlns:p14="http://schemas.microsoft.com/office/powerpoint/2010/main" val="2636618776"/>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250" fill="hold"/>
                                        <p:tgtEl>
                                          <p:spTgt spid="6"/>
                                        </p:tgtEl>
                                        <p:attrNameLst>
                                          <p:attrName>ppt_x</p:attrName>
                                        </p:attrNameLst>
                                      </p:cBhvr>
                                      <p:tavLst>
                                        <p:tav tm="0">
                                          <p:val>
                                            <p:strVal val="0-#ppt_w/2"/>
                                          </p:val>
                                        </p:tav>
                                        <p:tav tm="100000">
                                          <p:val>
                                            <p:strVal val="#ppt_x"/>
                                          </p:val>
                                        </p:tav>
                                      </p:tavLst>
                                    </p:anim>
                                    <p:anim calcmode="lin" valueType="num">
                                      <p:cBhvr additive="base">
                                        <p:cTn id="12"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a:xfrm>
            <a:off x="3517529" y="543714"/>
            <a:ext cx="3961904" cy="1951152"/>
          </a:xfrm>
          <a:effectLst>
            <a:innerShdw blurRad="63500" dist="50800" dir="18900000">
              <a:prstClr val="black">
                <a:alpha val="50000"/>
              </a:prstClr>
            </a:innerShdw>
          </a:effectLst>
        </p:spPr>
        <p:txBody>
          <a:bodyPr/>
          <a:lstStyle/>
          <a:p>
            <a:pPr algn="r" rtl="1"/>
            <a:r>
              <a:rPr lang="fa-IR" sz="2400" b="1" dirty="0">
                <a:solidFill>
                  <a:schemeClr val="bg1">
                    <a:lumMod val="65000"/>
                  </a:schemeClr>
                </a:solidFill>
                <a:latin typeface="w_Yekan" panose="02000500000000020004" pitchFamily="2" charset="-78"/>
                <a:cs typeface="B Yekan" panose="00000400000000000000" pitchFamily="2" charset="-78"/>
              </a:rPr>
              <a:t>شرکت صنعتی سانتیگراد</a:t>
            </a:r>
            <a:br>
              <a:rPr lang="fa-IR" sz="1800" b="1" dirty="0">
                <a:solidFill>
                  <a:schemeClr val="bg1">
                    <a:lumMod val="65000"/>
                  </a:schemeClr>
                </a:solidFill>
                <a:latin typeface="w_Yekan" panose="02000500000000020004" pitchFamily="2" charset="-78"/>
                <a:cs typeface="B Yekan" panose="00000400000000000000" pitchFamily="2" charset="-78"/>
              </a:rPr>
            </a:br>
            <a:br>
              <a:rPr lang="en-US" sz="1800" dirty="0">
                <a:solidFill>
                  <a:schemeClr val="bg1">
                    <a:lumMod val="65000"/>
                  </a:schemeClr>
                </a:solidFill>
                <a:latin typeface="w_Yekan" panose="02000500000000020004" pitchFamily="2" charset="-78"/>
                <a:cs typeface="B Yekan" panose="00000400000000000000" pitchFamily="2" charset="-78"/>
              </a:rPr>
            </a:br>
            <a:r>
              <a:rPr lang="fa-IR" sz="1500" dirty="0">
                <a:solidFill>
                  <a:schemeClr val="bg1">
                    <a:lumMod val="65000"/>
                  </a:schemeClr>
                </a:solidFill>
                <a:latin typeface="w_Yekan" panose="02000500000000020004" pitchFamily="2" charset="-78"/>
                <a:cs typeface="B Yekan" panose="00000400000000000000" pitchFamily="2" charset="-78"/>
              </a:rPr>
              <a:t>تهویه و فیلتراسیون صنعتی</a:t>
            </a:r>
            <a:br>
              <a:rPr lang="fa-IR" sz="1500" dirty="0">
                <a:solidFill>
                  <a:schemeClr val="bg1">
                    <a:lumMod val="65000"/>
                  </a:schemeClr>
                </a:solidFill>
                <a:latin typeface="w_Yekan" panose="02000500000000020004" pitchFamily="2" charset="-78"/>
                <a:cs typeface="B Yekan" panose="00000400000000000000" pitchFamily="2" charset="-78"/>
              </a:rPr>
            </a:br>
            <a:r>
              <a:rPr lang="fa-IR" sz="1500" dirty="0">
                <a:solidFill>
                  <a:schemeClr val="bg1">
                    <a:lumMod val="65000"/>
                  </a:schemeClr>
                </a:solidFill>
                <a:latin typeface="w_Yekan" panose="02000500000000020004" pitchFamily="2" charset="-78"/>
                <a:cs typeface="B Yekan" panose="00000400000000000000" pitchFamily="2" charset="-78"/>
              </a:rPr>
              <a:t>تهویه ویژه و ناویژه متروها </a:t>
            </a:r>
            <a:br>
              <a:rPr lang="fa-IR" sz="1500" dirty="0">
                <a:solidFill>
                  <a:schemeClr val="bg1">
                    <a:lumMod val="65000"/>
                  </a:schemeClr>
                </a:solidFill>
                <a:latin typeface="w_Yekan" panose="02000500000000020004" pitchFamily="2" charset="-78"/>
                <a:cs typeface="B Yekan" panose="00000400000000000000" pitchFamily="2" charset="-78"/>
              </a:rPr>
            </a:br>
            <a:r>
              <a:rPr lang="fa-IR" sz="1500" dirty="0">
                <a:solidFill>
                  <a:schemeClr val="bg1">
                    <a:lumMod val="65000"/>
                  </a:schemeClr>
                </a:solidFill>
                <a:latin typeface="w_Yekan" panose="02000500000000020004" pitchFamily="2" charset="-78"/>
                <a:cs typeface="B Yekan" panose="00000400000000000000" pitchFamily="2" charset="-78"/>
              </a:rPr>
              <a:t>تهویه تونل ها </a:t>
            </a:r>
            <a:br>
              <a:rPr lang="en-US" sz="1500" dirty="0">
                <a:solidFill>
                  <a:schemeClr val="bg1">
                    <a:lumMod val="65000"/>
                  </a:schemeClr>
                </a:solidFill>
                <a:latin typeface="w_Yekan" panose="02000500000000020004" pitchFamily="2" charset="-78"/>
                <a:cs typeface="B Yekan" panose="00000400000000000000" pitchFamily="2" charset="-78"/>
              </a:rPr>
            </a:br>
            <a:r>
              <a:rPr lang="fa-IR" sz="1500" dirty="0">
                <a:solidFill>
                  <a:schemeClr val="bg1">
                    <a:lumMod val="65000"/>
                  </a:schemeClr>
                </a:solidFill>
                <a:latin typeface="w_Yekan" panose="02000500000000020004" pitchFamily="2" charset="-78"/>
                <a:cs typeface="B Yekan" panose="00000400000000000000" pitchFamily="2" charset="-78"/>
              </a:rPr>
              <a:t>واحدهای هواساز قابل استفاده در کارخانجات صنعتی</a:t>
            </a:r>
            <a:br>
              <a:rPr lang="fa-IR" sz="1500" dirty="0">
                <a:solidFill>
                  <a:schemeClr val="bg1">
                    <a:lumMod val="65000"/>
                  </a:schemeClr>
                </a:solidFill>
                <a:latin typeface="w_Yekan" panose="02000500000000020004" pitchFamily="2" charset="-78"/>
                <a:cs typeface="B Yekan" panose="00000400000000000000" pitchFamily="2" charset="-78"/>
              </a:rPr>
            </a:br>
            <a:r>
              <a:rPr lang="fa-IR" sz="1500" dirty="0">
                <a:solidFill>
                  <a:schemeClr val="bg1">
                    <a:lumMod val="65000"/>
                  </a:schemeClr>
                </a:solidFill>
                <a:latin typeface="w_Yekan" panose="02000500000000020004" pitchFamily="2" charset="-78"/>
                <a:cs typeface="B Yekan" panose="00000400000000000000" pitchFamily="2" charset="-78"/>
              </a:rPr>
              <a:t>مه پاش صنعتی</a:t>
            </a:r>
            <a:br>
              <a:rPr lang="fa-IR" sz="1500" dirty="0">
                <a:solidFill>
                  <a:schemeClr val="bg1">
                    <a:lumMod val="65000"/>
                  </a:schemeClr>
                </a:solidFill>
                <a:latin typeface="w_Yekan" panose="02000500000000020004" pitchFamily="2" charset="-78"/>
                <a:cs typeface="B Yekan" panose="00000400000000000000" pitchFamily="2" charset="-78"/>
              </a:rPr>
            </a:br>
            <a:r>
              <a:rPr lang="fa-IR" sz="1500" dirty="0">
                <a:solidFill>
                  <a:schemeClr val="bg1">
                    <a:lumMod val="65000"/>
                  </a:schemeClr>
                </a:solidFill>
                <a:latin typeface="w_Yekan" panose="02000500000000020004" pitchFamily="2" charset="-78"/>
                <a:cs typeface="B Yekan" panose="00000400000000000000" pitchFamily="2" charset="-78"/>
              </a:rPr>
              <a:t>طراحی و ساخت انواع لوور ها و دمپرها</a:t>
            </a:r>
            <a:br>
              <a:rPr lang="fa-IR" sz="1600" dirty="0">
                <a:cs typeface="B Yekan" panose="00000400000000000000" pitchFamily="2" charset="-78"/>
              </a:rPr>
            </a:br>
            <a:endParaRPr lang="en-US" sz="1600" dirty="0">
              <a:cs typeface="B Yekan" panose="00000400000000000000" pitchFamily="2" charset="-78"/>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7496" y="5943600"/>
            <a:ext cx="1284160" cy="905338"/>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7496" y="5029200"/>
            <a:ext cx="1284160" cy="876725"/>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8518" y="4038600"/>
            <a:ext cx="1284625" cy="953953"/>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2844" y="3143411"/>
            <a:ext cx="1288591" cy="868760"/>
          </a:xfrm>
          <a:prstGeom prst="rect">
            <a:avLst/>
          </a:prstGeom>
        </p:spPr>
      </p:pic>
      <p:pic>
        <p:nvPicPr>
          <p:cNvPr id="17" name="Picture 2" descr="D:\Drive F.Zare\فارس نیرو\Steel Structure Pictures 1\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82901" y="2133600"/>
            <a:ext cx="1293939" cy="96055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25532"/>
          <a:stretch/>
        </p:blipFill>
        <p:spPr bwMode="auto">
          <a:xfrm>
            <a:off x="7782901" y="953512"/>
            <a:ext cx="1293939" cy="1131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34" name="AutoShape 2" descr="Text Box"/>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9636" name="AutoShape 4" descr="Text Box"/>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9638" name="AutoShape 6" descr="Text Box"/>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9640" name="AutoShape 8" descr="Text Box"/>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8D3EB598-4965-4ECD-8A15-E107E100A6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4968" y="-289758"/>
            <a:ext cx="2057896" cy="2057896"/>
          </a:xfrm>
          <a:prstGeom prst="rect">
            <a:avLst/>
          </a:prstGeom>
        </p:spPr>
      </p:pic>
      <p:pic>
        <p:nvPicPr>
          <p:cNvPr id="10" name="Picture 9">
            <a:extLst>
              <a:ext uri="{FF2B5EF4-FFF2-40B4-BE49-F238E27FC236}">
                <a16:creationId xmlns:a16="http://schemas.microsoft.com/office/drawing/2014/main" id="{B89AA6F8-7023-4B56-97B0-47C752E2C23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19200" y="2895600"/>
            <a:ext cx="5080000" cy="3810000"/>
          </a:xfrm>
          <a:prstGeom prst="rect">
            <a:avLst/>
          </a:prstGeom>
        </p:spPr>
      </p:pic>
      <p:pic>
        <p:nvPicPr>
          <p:cNvPr id="21" name="Picture 20">
            <a:extLst>
              <a:ext uri="{FF2B5EF4-FFF2-40B4-BE49-F238E27FC236}">
                <a16:creationId xmlns:a16="http://schemas.microsoft.com/office/drawing/2014/main" id="{92B56D01-E4D8-49B6-BED9-6A85A51580B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19200" y="2895600"/>
            <a:ext cx="5080000" cy="3810000"/>
          </a:xfrm>
          <a:prstGeom prst="rect">
            <a:avLst/>
          </a:prstGeom>
        </p:spPr>
      </p:pic>
      <p:pic>
        <p:nvPicPr>
          <p:cNvPr id="23" name="Picture 22">
            <a:extLst>
              <a:ext uri="{FF2B5EF4-FFF2-40B4-BE49-F238E27FC236}">
                <a16:creationId xmlns:a16="http://schemas.microsoft.com/office/drawing/2014/main" id="{E86FD8A4-363E-4E7D-8D0C-7426C9FE54E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19200" y="2895600"/>
            <a:ext cx="5080000" cy="3810000"/>
          </a:xfrm>
          <a:prstGeom prst="rect">
            <a:avLst/>
          </a:prstGeom>
        </p:spPr>
      </p:pic>
    </p:spTree>
    <p:extLst>
      <p:ext uri="{BB962C8B-B14F-4D97-AF65-F5344CB8AC3E}">
        <p14:creationId xmlns:p14="http://schemas.microsoft.com/office/powerpoint/2010/main" val="1706105028"/>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23"/>
                                        </p:tgtEl>
                                        <p:attrNameLst>
                                          <p:attrName>ppt_w</p:attrName>
                                        </p:attrNameLst>
                                      </p:cBhvr>
                                      <p:tavLst>
                                        <p:tav tm="0">
                                          <p:val>
                                            <p:strVal val="ppt_w"/>
                                          </p:val>
                                        </p:tav>
                                        <p:tav tm="100000">
                                          <p:val>
                                            <p:fltVal val="0"/>
                                          </p:val>
                                        </p:tav>
                                      </p:tavLst>
                                    </p:anim>
                                    <p:anim calcmode="lin" valueType="num">
                                      <p:cBhvr>
                                        <p:cTn id="12" dur="500"/>
                                        <p:tgtEl>
                                          <p:spTgt spid="23"/>
                                        </p:tgtEl>
                                        <p:attrNameLst>
                                          <p:attrName>ppt_h</p:attrName>
                                        </p:attrNameLst>
                                      </p:cBhvr>
                                      <p:tavLst>
                                        <p:tav tm="0">
                                          <p:val>
                                            <p:strVal val="ppt_h"/>
                                          </p:val>
                                        </p:tav>
                                        <p:tav tm="100000">
                                          <p:val>
                                            <p:fltVal val="0"/>
                                          </p:val>
                                        </p:tav>
                                      </p:tavLst>
                                    </p:anim>
                                    <p:animEffect transition="out" filter="fade">
                                      <p:cBhvr>
                                        <p:cTn id="13" dur="500"/>
                                        <p:tgtEl>
                                          <p:spTgt spid="23"/>
                                        </p:tgtEl>
                                      </p:cBhvr>
                                    </p:animEffect>
                                    <p:set>
                                      <p:cBhvr>
                                        <p:cTn id="14" dur="1" fill="hold">
                                          <p:stCondLst>
                                            <p:cond delay="499"/>
                                          </p:stCondLst>
                                        </p:cTn>
                                        <p:tgtEl>
                                          <p:spTgt spid="2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21"/>
                                        </p:tgtEl>
                                        <p:attrNameLst>
                                          <p:attrName>ppt_w</p:attrName>
                                        </p:attrNameLst>
                                      </p:cBhvr>
                                      <p:tavLst>
                                        <p:tav tm="0">
                                          <p:val>
                                            <p:strVal val="ppt_w"/>
                                          </p:val>
                                        </p:tav>
                                        <p:tav tm="100000">
                                          <p:val>
                                            <p:fltVal val="0"/>
                                          </p:val>
                                        </p:tav>
                                      </p:tavLst>
                                    </p:anim>
                                    <p:anim calcmode="lin" valueType="num">
                                      <p:cBhvr>
                                        <p:cTn id="19" dur="500"/>
                                        <p:tgtEl>
                                          <p:spTgt spid="21"/>
                                        </p:tgtEl>
                                        <p:attrNameLst>
                                          <p:attrName>ppt_h</p:attrName>
                                        </p:attrNameLst>
                                      </p:cBhvr>
                                      <p:tavLst>
                                        <p:tav tm="0">
                                          <p:val>
                                            <p:strVal val="ppt_h"/>
                                          </p:val>
                                        </p:tav>
                                        <p:tav tm="100000">
                                          <p:val>
                                            <p:fltVal val="0"/>
                                          </p:val>
                                        </p:tav>
                                      </p:tavLst>
                                    </p:anim>
                                    <p:animEffect transition="out" filter="fade">
                                      <p:cBhvr>
                                        <p:cTn id="20" dur="500"/>
                                        <p:tgtEl>
                                          <p:spTgt spid="21"/>
                                        </p:tgtEl>
                                      </p:cBhvr>
                                    </p:animEffect>
                                    <p:set>
                                      <p:cBhvr>
                                        <p:cTn id="21"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a:xfrm>
            <a:off x="4038600" y="415636"/>
            <a:ext cx="3429000" cy="1184564"/>
          </a:xfrm>
          <a:effectLst>
            <a:innerShdw blurRad="63500" dist="50800" dir="18900000">
              <a:prstClr val="black">
                <a:alpha val="50000"/>
              </a:prstClr>
            </a:innerShdw>
          </a:effectLst>
        </p:spPr>
        <p:txBody>
          <a:bodyPr/>
          <a:lstStyle/>
          <a:p>
            <a:pPr algn="r" rtl="1"/>
            <a:br>
              <a:rPr lang="en-US" sz="1800" b="1" dirty="0">
                <a:latin typeface="w_Yekan" panose="02000500000000020004" pitchFamily="2" charset="-78"/>
                <a:cs typeface="w_Yekan" panose="02000500000000020004" pitchFamily="2" charset="-78"/>
              </a:rPr>
            </a:br>
            <a:r>
              <a:rPr lang="fa-IR" sz="2400" b="1" dirty="0">
                <a:solidFill>
                  <a:schemeClr val="bg1">
                    <a:lumMod val="65000"/>
                  </a:schemeClr>
                </a:solidFill>
                <a:latin typeface="w_Yekan" panose="02000500000000020004" pitchFamily="2" charset="-78"/>
                <a:cs typeface="B Yekan" panose="00000400000000000000" pitchFamily="2" charset="-78"/>
              </a:rPr>
              <a:t>فارس نیرو</a:t>
            </a:r>
            <a:br>
              <a:rPr lang="en-US" sz="1800" dirty="0">
                <a:solidFill>
                  <a:schemeClr val="bg1">
                    <a:lumMod val="65000"/>
                  </a:schemeClr>
                </a:solidFill>
                <a:latin typeface="w_Yekan" panose="02000500000000020004" pitchFamily="2" charset="-78"/>
                <a:cs typeface="B Yekan" panose="00000400000000000000" pitchFamily="2" charset="-78"/>
              </a:rPr>
            </a:br>
            <a:br>
              <a:rPr lang="en-US" sz="1800" dirty="0">
                <a:solidFill>
                  <a:schemeClr val="bg1">
                    <a:lumMod val="65000"/>
                  </a:schemeClr>
                </a:solidFill>
                <a:latin typeface="w_Yekan" panose="02000500000000020004" pitchFamily="2" charset="-78"/>
                <a:cs typeface="B Yekan" panose="00000400000000000000" pitchFamily="2" charset="-78"/>
              </a:rPr>
            </a:br>
            <a:r>
              <a:rPr lang="fa-IR" sz="1500" dirty="0">
                <a:solidFill>
                  <a:schemeClr val="bg1">
                    <a:lumMod val="65000"/>
                  </a:schemeClr>
                </a:solidFill>
                <a:latin typeface="w_Yekan" panose="02000500000000020004" pitchFamily="2" charset="-78"/>
                <a:cs typeface="B Yekan" panose="00000400000000000000" pitchFamily="2" charset="-78"/>
              </a:rPr>
              <a:t>طراحی و تولید تابلوهای توزیع برق </a:t>
            </a:r>
            <a:br>
              <a:rPr lang="en-US" sz="1500" dirty="0">
                <a:solidFill>
                  <a:schemeClr val="bg1">
                    <a:lumMod val="65000"/>
                  </a:schemeClr>
                </a:solidFill>
                <a:latin typeface="w_Yekan" panose="02000500000000020004" pitchFamily="2" charset="-78"/>
                <a:cs typeface="B Yekan" panose="00000400000000000000" pitchFamily="2" charset="-78"/>
              </a:rPr>
            </a:br>
            <a:r>
              <a:rPr lang="fa-IR" sz="1500" dirty="0">
                <a:solidFill>
                  <a:schemeClr val="bg1">
                    <a:lumMod val="65000"/>
                  </a:schemeClr>
                </a:solidFill>
                <a:latin typeface="w_Yekan" panose="02000500000000020004" pitchFamily="2" charset="-78"/>
                <a:cs typeface="B Yekan" panose="00000400000000000000" pitchFamily="2" charset="-78"/>
              </a:rPr>
              <a:t>سازه های فلزی تجهیزات نفت، گاز و نیروگاه ها </a:t>
            </a:r>
            <a:br>
              <a:rPr lang="fa-IR" sz="1800" b="1" dirty="0">
                <a:latin typeface="w_Yekan" panose="02000500000000020004" pitchFamily="2" charset="-78"/>
                <a:cs typeface="w_Yekan" panose="02000500000000020004" pitchFamily="2" charset="-78"/>
              </a:rPr>
            </a:br>
            <a:br>
              <a:rPr lang="en-US" sz="1800" b="1" dirty="0">
                <a:latin typeface="w_Yekan" panose="02000500000000020004" pitchFamily="2" charset="-78"/>
                <a:cs typeface="w_Yekan" panose="02000500000000020004" pitchFamily="2" charset="-78"/>
              </a:rPr>
            </a:br>
            <a:endParaRPr lang="en-US" sz="1200" dirty="0">
              <a:latin typeface="w_Yekan" panose="02000500000000020004" pitchFamily="2" charset="-78"/>
              <a:cs typeface="w_Yekan" panose="02000500000000020004" pitchFamily="2" charset="-78"/>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6616"/>
          <a:stretch/>
        </p:blipFill>
        <p:spPr>
          <a:xfrm>
            <a:off x="7696172" y="152400"/>
            <a:ext cx="1306426" cy="762000"/>
          </a:xfrm>
          <a:prstGeom prst="rect">
            <a:avLst/>
          </a:prstGeom>
        </p:spPr>
      </p:pic>
      <p:pic>
        <p:nvPicPr>
          <p:cNvPr id="8" name="Picture 4" descr="D:\Drive F.Zare\فارس نیرو\Fars Niroo Co. 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799" y="216482"/>
            <a:ext cx="1600201" cy="62171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Drive F.Zare\فارس نیرو\Steel Structure Pictures 1\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0705" b="5405"/>
          <a:stretch/>
        </p:blipFill>
        <p:spPr bwMode="auto">
          <a:xfrm>
            <a:off x="123750" y="2133600"/>
            <a:ext cx="7420050" cy="462087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67496" y="5943600"/>
            <a:ext cx="1284160" cy="905338"/>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67496" y="5029200"/>
            <a:ext cx="1284160" cy="876725"/>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68518" y="4038600"/>
            <a:ext cx="1284625" cy="953953"/>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72844" y="3143411"/>
            <a:ext cx="1288591" cy="868760"/>
          </a:xfrm>
          <a:prstGeom prst="rect">
            <a:avLst/>
          </a:prstGeom>
        </p:spPr>
      </p:pic>
      <p:pic>
        <p:nvPicPr>
          <p:cNvPr id="17" name="Picture 2" descr="D:\Drive F.Zare\فارس نیرو\Steel Structure Pictures 1\3.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82901" y="2133600"/>
            <a:ext cx="1293939" cy="96055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25532"/>
          <a:stretch/>
        </p:blipFill>
        <p:spPr bwMode="auto">
          <a:xfrm>
            <a:off x="7782901" y="953512"/>
            <a:ext cx="1293939" cy="1131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6105028"/>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1000"/>
                                        <p:tgtEl>
                                          <p:spTgt spid="16"/>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wipe(up)">
                                      <p:cBhvr>
                                        <p:cTn id="11"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D:\PR\PiX\HQ PiX\02-03.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19742" y="4038600"/>
            <a:ext cx="7424058" cy="2733542"/>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
          <p:cNvSpPr>
            <a:spLocks noGrp="1"/>
          </p:cNvSpPr>
          <p:nvPr>
            <p:ph type="title"/>
          </p:nvPr>
        </p:nvSpPr>
        <p:spPr>
          <a:xfrm>
            <a:off x="-76200" y="1051561"/>
            <a:ext cx="8228742" cy="1143239"/>
          </a:xfrm>
          <a:effectLst>
            <a:innerShdw blurRad="63500" dist="50800" dir="18900000">
              <a:prstClr val="black">
                <a:alpha val="50000"/>
              </a:prstClr>
            </a:innerShdw>
          </a:effectLst>
        </p:spPr>
        <p:txBody>
          <a:bodyPr/>
          <a:lstStyle/>
          <a:p>
            <a:r>
              <a:rPr lang="fa-IR" sz="3200" b="1" dirty="0">
                <a:solidFill>
                  <a:schemeClr val="bg1">
                    <a:lumMod val="65000"/>
                  </a:schemeClr>
                </a:solidFill>
                <a:latin typeface="w_Yekan" panose="02000500000000020004" pitchFamily="2" charset="-78"/>
                <a:cs typeface="B Yekan" panose="00000400000000000000" pitchFamily="2" charset="-78"/>
              </a:rPr>
              <a:t>شرکت کولر هوایی آبان</a:t>
            </a:r>
            <a:endParaRPr lang="en-US" sz="3200" b="1" dirty="0">
              <a:solidFill>
                <a:schemeClr val="bg1">
                  <a:lumMod val="65000"/>
                </a:schemeClr>
              </a:solidFill>
              <a:latin typeface="w_Yekan" panose="02000500000000020004" pitchFamily="2" charset="-78"/>
              <a:cs typeface="B Yekan" panose="00000400000000000000" pitchFamily="2" charset="-78"/>
            </a:endParaRPr>
          </a:p>
        </p:txBody>
      </p:sp>
      <p:sp>
        <p:nvSpPr>
          <p:cNvPr id="17" name="Title 1"/>
          <p:cNvSpPr txBox="1">
            <a:spLocks/>
          </p:cNvSpPr>
          <p:nvPr/>
        </p:nvSpPr>
        <p:spPr bwMode="auto">
          <a:xfrm>
            <a:off x="3086100" y="2057400"/>
            <a:ext cx="1943100" cy="59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124" tIns="42055" rIns="84124" bIns="42055" numCol="1" anchor="ctr" anchorCtr="0" compatLnSpc="1">
            <a:prstTxWarp prst="textNoShape">
              <a:avLst/>
            </a:prstTxWarp>
          </a:bodyPr>
          <a:lstStyle>
            <a:lvl1pPr algn="ctr" defTabSz="846912" rtl="0" eaLnBrk="1" fontAlgn="base" hangingPunct="1">
              <a:spcBef>
                <a:spcPct val="0"/>
              </a:spcBef>
              <a:spcAft>
                <a:spcPct val="0"/>
              </a:spcAft>
              <a:defRPr sz="4100">
                <a:solidFill>
                  <a:schemeClr val="tx1"/>
                </a:solidFill>
                <a:latin typeface="+mj-lt"/>
                <a:ea typeface="+mj-ea"/>
                <a:cs typeface="+mj-cs"/>
              </a:defRPr>
            </a:lvl1pPr>
            <a:lvl2pPr algn="ctr" defTabSz="846912" rtl="0" eaLnBrk="1" fontAlgn="base" hangingPunct="1">
              <a:spcBef>
                <a:spcPct val="0"/>
              </a:spcBef>
              <a:spcAft>
                <a:spcPct val="0"/>
              </a:spcAft>
              <a:defRPr sz="4100">
                <a:solidFill>
                  <a:schemeClr val="tx1"/>
                </a:solidFill>
                <a:latin typeface="Calibri" pitchFamily="34" charset="0"/>
                <a:cs typeface="Arial" charset="0"/>
              </a:defRPr>
            </a:lvl2pPr>
            <a:lvl3pPr algn="ctr" defTabSz="846912" rtl="0" eaLnBrk="1" fontAlgn="base" hangingPunct="1">
              <a:spcBef>
                <a:spcPct val="0"/>
              </a:spcBef>
              <a:spcAft>
                <a:spcPct val="0"/>
              </a:spcAft>
              <a:defRPr sz="4100">
                <a:solidFill>
                  <a:schemeClr val="tx1"/>
                </a:solidFill>
                <a:latin typeface="Calibri" pitchFamily="34" charset="0"/>
                <a:cs typeface="Arial" charset="0"/>
              </a:defRPr>
            </a:lvl3pPr>
            <a:lvl4pPr algn="ctr" defTabSz="846912" rtl="0" eaLnBrk="1" fontAlgn="base" hangingPunct="1">
              <a:spcBef>
                <a:spcPct val="0"/>
              </a:spcBef>
              <a:spcAft>
                <a:spcPct val="0"/>
              </a:spcAft>
              <a:defRPr sz="4100">
                <a:solidFill>
                  <a:schemeClr val="tx1"/>
                </a:solidFill>
                <a:latin typeface="Calibri" pitchFamily="34" charset="0"/>
                <a:cs typeface="Arial" charset="0"/>
              </a:defRPr>
            </a:lvl4pPr>
            <a:lvl5pPr algn="ctr" defTabSz="846912" rtl="0" eaLnBrk="1" fontAlgn="base" hangingPunct="1">
              <a:spcBef>
                <a:spcPct val="0"/>
              </a:spcBef>
              <a:spcAft>
                <a:spcPct val="0"/>
              </a:spcAft>
              <a:defRPr sz="4100">
                <a:solidFill>
                  <a:schemeClr val="tx1"/>
                </a:solidFill>
                <a:latin typeface="Calibri" pitchFamily="34" charset="0"/>
                <a:cs typeface="Arial" charset="0"/>
              </a:defRPr>
            </a:lvl5pPr>
            <a:lvl6pPr marL="382905" algn="ctr" defTabSz="846912" rtl="0" eaLnBrk="1" fontAlgn="base" hangingPunct="1">
              <a:spcBef>
                <a:spcPct val="0"/>
              </a:spcBef>
              <a:spcAft>
                <a:spcPct val="0"/>
              </a:spcAft>
              <a:defRPr sz="4100">
                <a:solidFill>
                  <a:schemeClr val="tx1"/>
                </a:solidFill>
                <a:latin typeface="Calibri" pitchFamily="34" charset="0"/>
                <a:cs typeface="Arial" charset="0"/>
              </a:defRPr>
            </a:lvl6pPr>
            <a:lvl7pPr marL="765810" algn="ctr" defTabSz="846912" rtl="0" eaLnBrk="1" fontAlgn="base" hangingPunct="1">
              <a:spcBef>
                <a:spcPct val="0"/>
              </a:spcBef>
              <a:spcAft>
                <a:spcPct val="0"/>
              </a:spcAft>
              <a:defRPr sz="4100">
                <a:solidFill>
                  <a:schemeClr val="tx1"/>
                </a:solidFill>
                <a:latin typeface="Calibri" pitchFamily="34" charset="0"/>
                <a:cs typeface="Arial" charset="0"/>
              </a:defRPr>
            </a:lvl7pPr>
            <a:lvl8pPr marL="1148715" algn="ctr" defTabSz="846912" rtl="0" eaLnBrk="1" fontAlgn="base" hangingPunct="1">
              <a:spcBef>
                <a:spcPct val="0"/>
              </a:spcBef>
              <a:spcAft>
                <a:spcPct val="0"/>
              </a:spcAft>
              <a:defRPr sz="4100">
                <a:solidFill>
                  <a:schemeClr val="tx1"/>
                </a:solidFill>
                <a:latin typeface="Calibri" pitchFamily="34" charset="0"/>
                <a:cs typeface="Arial" charset="0"/>
              </a:defRPr>
            </a:lvl8pPr>
            <a:lvl9pPr marL="1531620" algn="ctr" defTabSz="846912" rtl="0" eaLnBrk="1" fontAlgn="base" hangingPunct="1">
              <a:spcBef>
                <a:spcPct val="0"/>
              </a:spcBef>
              <a:spcAft>
                <a:spcPct val="0"/>
              </a:spcAft>
              <a:defRPr sz="4100">
                <a:solidFill>
                  <a:schemeClr val="tx1"/>
                </a:solidFill>
                <a:latin typeface="Calibri" pitchFamily="34" charset="0"/>
                <a:cs typeface="Arial" charset="0"/>
              </a:defRPr>
            </a:lvl9pPr>
          </a:lstStyle>
          <a:p>
            <a:r>
              <a:rPr lang="fa-IR" sz="2000" dirty="0">
                <a:solidFill>
                  <a:schemeClr val="bg1">
                    <a:lumMod val="65000"/>
                  </a:schemeClr>
                </a:solidFill>
                <a:cs typeface="B Yekan" pitchFamily="2" charset="-78"/>
              </a:rPr>
              <a:t>شماره ثبت 8338</a:t>
            </a:r>
            <a:endParaRPr lang="en-US" sz="2000" dirty="0">
              <a:solidFill>
                <a:schemeClr val="bg1">
                  <a:lumMod val="65000"/>
                </a:schemeClr>
              </a:solidFill>
              <a:cs typeface="B Yekan" pitchFamily="2" charset="-78"/>
            </a:endParaRPr>
          </a:p>
        </p:txBody>
      </p:sp>
      <p:pic>
        <p:nvPicPr>
          <p:cNvPr id="30" name="Picture 3" descr="E:\pics\عکس خوب\1\477_77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710543" y="4470787"/>
            <a:ext cx="1384613" cy="112229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G:\AAC Archive\Air Cooler\IMG_930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16892" y="3266827"/>
            <a:ext cx="1378264" cy="112229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9" descr="E:\pics\عکس خوب\1\(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10544" y="5669395"/>
            <a:ext cx="1384612" cy="1122293"/>
          </a:xfrm>
          <a:prstGeom prst="rect">
            <a:avLst/>
          </a:prstGeom>
          <a:noFill/>
          <a:extLst>
            <a:ext uri="{909E8E84-426E-40DD-AFC4-6F175D3DCCD1}">
              <a14:hiddenFill xmlns:a14="http://schemas.microsoft.com/office/drawing/2010/main">
                <a:solidFill>
                  <a:srgbClr val="FFFFFF"/>
                </a:solidFill>
              </a14:hiddenFill>
            </a:ext>
          </a:extLst>
        </p:spPr>
      </p:pic>
      <p:sp>
        <p:nvSpPr>
          <p:cNvPr id="67586" name="AutoShape 2" descr="Text Box"/>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95697866"/>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250"/>
                                        <p:tgtEl>
                                          <p:spTgt spid="16"/>
                                        </p:tgtEl>
                                      </p:cBhvr>
                                    </p:animEffect>
                                    <p:anim calcmode="lin" valueType="num">
                                      <p:cBhvr>
                                        <p:cTn id="8" dur="1250" fill="hold"/>
                                        <p:tgtEl>
                                          <p:spTgt spid="16"/>
                                        </p:tgtEl>
                                        <p:attrNameLst>
                                          <p:attrName>ppt_x</p:attrName>
                                        </p:attrNameLst>
                                      </p:cBhvr>
                                      <p:tavLst>
                                        <p:tav tm="0">
                                          <p:val>
                                            <p:strVal val="#ppt_x"/>
                                          </p:val>
                                        </p:tav>
                                        <p:tav tm="100000">
                                          <p:val>
                                            <p:strVal val="#ppt_x"/>
                                          </p:val>
                                        </p:tav>
                                      </p:tavLst>
                                    </p:anim>
                                    <p:anim calcmode="lin" valueType="num">
                                      <p:cBhvr>
                                        <p:cTn id="9" dur="125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250"/>
                            </p:stCondLst>
                            <p:childTnLst>
                              <p:par>
                                <p:cTn id="11" presetID="10"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3" descr="E:\pics\عکس خوب\3\IMG_776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8806" b="29851"/>
          <a:stretch/>
        </p:blipFill>
        <p:spPr bwMode="auto">
          <a:xfrm>
            <a:off x="79573" y="4191000"/>
            <a:ext cx="7435653" cy="25366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2" name="Chart 31"/>
          <p:cNvGraphicFramePr>
            <a:graphicFrameLocks/>
          </p:cNvGraphicFramePr>
          <p:nvPr>
            <p:extLst>
              <p:ext uri="{D42A27DB-BD31-4B8C-83A1-F6EECF244321}">
                <p14:modId xmlns:p14="http://schemas.microsoft.com/office/powerpoint/2010/main" val="2924896769"/>
              </p:ext>
            </p:extLst>
          </p:nvPr>
        </p:nvGraphicFramePr>
        <p:xfrm>
          <a:off x="3581372" y="91506"/>
          <a:ext cx="4114800" cy="4114800"/>
        </p:xfrm>
        <a:graphic>
          <a:graphicData uri="http://schemas.openxmlformats.org/drawingml/2006/chart">
            <c:chart xmlns:c="http://schemas.openxmlformats.org/drawingml/2006/chart" xmlns:r="http://schemas.openxmlformats.org/officeDocument/2006/relationships" r:id="rId3"/>
          </a:graphicData>
        </a:graphic>
      </p:graphicFrame>
      <p:pic>
        <p:nvPicPr>
          <p:cNvPr id="34" name="Picture 2" descr="G:\AAC Archive\Personel\DSC_334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13442" y="5513832"/>
            <a:ext cx="1372646" cy="12070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pics\جوشکاري\IMG_293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7708"/>
          <a:stretch/>
        </p:blipFill>
        <p:spPr bwMode="auto">
          <a:xfrm>
            <a:off x="7716998" y="4167835"/>
            <a:ext cx="1381282" cy="1207008"/>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E:\pics\روز زن 95\IMG_3086.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722" t="8646" r="15556" b="19271"/>
          <a:stretch/>
        </p:blipFill>
        <p:spPr bwMode="auto">
          <a:xfrm>
            <a:off x="7727620" y="2820466"/>
            <a:ext cx="1370660" cy="1207008"/>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txBox="1">
            <a:spLocks/>
          </p:cNvSpPr>
          <p:nvPr/>
        </p:nvSpPr>
        <p:spPr>
          <a:xfrm>
            <a:off x="6521451" y="320040"/>
            <a:ext cx="1008888" cy="42672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a-IR" sz="2400" b="1" dirty="0">
                <a:solidFill>
                  <a:schemeClr val="bg1">
                    <a:lumMod val="65000"/>
                  </a:schemeClr>
                </a:solidFill>
                <a:latin typeface="w_Yekan" panose="02000500000000020004" pitchFamily="2" charset="-78"/>
                <a:cs typeface="B Yekan" panose="00000400000000000000" pitchFamily="2" charset="-78"/>
              </a:rPr>
              <a:t>پرسنل</a:t>
            </a:r>
          </a:p>
        </p:txBody>
      </p:sp>
      <p:graphicFrame>
        <p:nvGraphicFramePr>
          <p:cNvPr id="10" name="Chart 9"/>
          <p:cNvGraphicFramePr>
            <a:graphicFrameLocks/>
          </p:cNvGraphicFramePr>
          <p:nvPr>
            <p:extLst>
              <p:ext uri="{D42A27DB-BD31-4B8C-83A1-F6EECF244321}">
                <p14:modId xmlns:p14="http://schemas.microsoft.com/office/powerpoint/2010/main" val="737789395"/>
              </p:ext>
            </p:extLst>
          </p:nvPr>
        </p:nvGraphicFramePr>
        <p:xfrm>
          <a:off x="-152400" y="87984"/>
          <a:ext cx="4114800" cy="4114800"/>
        </p:xfrm>
        <a:graphic>
          <a:graphicData uri="http://schemas.openxmlformats.org/drawingml/2006/chart">
            <c:chart xmlns:c="http://schemas.openxmlformats.org/drawingml/2006/chart" xmlns:r="http://schemas.openxmlformats.org/officeDocument/2006/relationships" r:id="rId7"/>
          </a:graphicData>
        </a:graphic>
      </p:graphicFrame>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r="6616"/>
          <a:stretch/>
        </p:blipFill>
        <p:spPr>
          <a:xfrm>
            <a:off x="7696172" y="152400"/>
            <a:ext cx="1306426" cy="762000"/>
          </a:xfrm>
          <a:prstGeom prst="rect">
            <a:avLst/>
          </a:prstGeom>
        </p:spPr>
      </p:pic>
      <p:graphicFrame>
        <p:nvGraphicFramePr>
          <p:cNvPr id="12" name="Chart 11">
            <a:extLst>
              <a:ext uri="{FF2B5EF4-FFF2-40B4-BE49-F238E27FC236}">
                <a16:creationId xmlns:a16="http://schemas.microsoft.com/office/drawing/2014/main" id="{EC46C403-4A5A-40A8-8210-3B0A1020DA6B}"/>
              </a:ext>
            </a:extLst>
          </p:cNvPr>
          <p:cNvGraphicFramePr>
            <a:graphicFrameLocks/>
          </p:cNvGraphicFramePr>
          <p:nvPr>
            <p:extLst>
              <p:ext uri="{D42A27DB-BD31-4B8C-83A1-F6EECF244321}">
                <p14:modId xmlns:p14="http://schemas.microsoft.com/office/powerpoint/2010/main" val="897040651"/>
              </p:ext>
            </p:extLst>
          </p:nvPr>
        </p:nvGraphicFramePr>
        <p:xfrm>
          <a:off x="0" y="240384"/>
          <a:ext cx="4114800" cy="411480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3" name="Chart 12">
            <a:extLst>
              <a:ext uri="{FF2B5EF4-FFF2-40B4-BE49-F238E27FC236}">
                <a16:creationId xmlns:a16="http://schemas.microsoft.com/office/drawing/2014/main" id="{1E109BDB-9192-4457-BBC8-AA339FFF7B63}"/>
              </a:ext>
            </a:extLst>
          </p:cNvPr>
          <p:cNvGraphicFramePr>
            <a:graphicFrameLocks/>
          </p:cNvGraphicFramePr>
          <p:nvPr>
            <p:extLst>
              <p:ext uri="{D42A27DB-BD31-4B8C-83A1-F6EECF244321}">
                <p14:modId xmlns:p14="http://schemas.microsoft.com/office/powerpoint/2010/main" val="63299536"/>
              </p:ext>
            </p:extLst>
          </p:nvPr>
        </p:nvGraphicFramePr>
        <p:xfrm>
          <a:off x="3479800" y="237987"/>
          <a:ext cx="4216400" cy="4216400"/>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3275702160"/>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2" grpId="0">
        <p:bldAsOne/>
      </p:bldGraphic>
      <p:bldGraphic spid="10" grpId="0">
        <p:bldAsOne/>
      </p:bldGraphic>
      <p:bldGraphic spid="13"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6616"/>
          <a:stretch/>
        </p:blipFill>
        <p:spPr>
          <a:xfrm>
            <a:off x="7696172" y="152400"/>
            <a:ext cx="1306426" cy="762000"/>
          </a:xfrm>
          <a:prstGeom prst="rect">
            <a:avLst/>
          </a:prstGeom>
        </p:spPr>
      </p:pic>
      <p:sp>
        <p:nvSpPr>
          <p:cNvPr id="8" name="Title 1">
            <a:extLst>
              <a:ext uri="{FF2B5EF4-FFF2-40B4-BE49-F238E27FC236}">
                <a16:creationId xmlns:a16="http://schemas.microsoft.com/office/drawing/2014/main" id="{B9569AF8-B861-40B7-B34C-54863DC77CDE}"/>
              </a:ext>
            </a:extLst>
          </p:cNvPr>
          <p:cNvSpPr txBox="1">
            <a:spLocks/>
          </p:cNvSpPr>
          <p:nvPr/>
        </p:nvSpPr>
        <p:spPr bwMode="auto">
          <a:xfrm>
            <a:off x="4343400" y="149225"/>
            <a:ext cx="312420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124" tIns="42055" rIns="84124" bIns="42055" anchor="ctr"/>
          <a:lstStyle>
            <a:lvl1pPr algn="ctr" defTabSz="846912" rtl="0" eaLnBrk="1" fontAlgn="base" hangingPunct="1">
              <a:spcBef>
                <a:spcPct val="0"/>
              </a:spcBef>
              <a:spcAft>
                <a:spcPct val="0"/>
              </a:spcAft>
              <a:defRPr sz="4100">
                <a:solidFill>
                  <a:schemeClr val="tx1"/>
                </a:solidFill>
                <a:latin typeface="+mj-lt"/>
                <a:ea typeface="+mj-ea"/>
                <a:cs typeface="+mj-cs"/>
              </a:defRPr>
            </a:lvl1pPr>
            <a:lvl2pPr algn="ctr" defTabSz="846912" rtl="0" eaLnBrk="1" fontAlgn="base" hangingPunct="1">
              <a:spcBef>
                <a:spcPct val="0"/>
              </a:spcBef>
              <a:spcAft>
                <a:spcPct val="0"/>
              </a:spcAft>
              <a:defRPr sz="4100">
                <a:solidFill>
                  <a:schemeClr val="tx1"/>
                </a:solidFill>
                <a:latin typeface="Calibri" pitchFamily="34" charset="0"/>
                <a:cs typeface="Arial" charset="0"/>
              </a:defRPr>
            </a:lvl2pPr>
            <a:lvl3pPr algn="ctr" defTabSz="846912" rtl="0" eaLnBrk="1" fontAlgn="base" hangingPunct="1">
              <a:spcBef>
                <a:spcPct val="0"/>
              </a:spcBef>
              <a:spcAft>
                <a:spcPct val="0"/>
              </a:spcAft>
              <a:defRPr sz="4100">
                <a:solidFill>
                  <a:schemeClr val="tx1"/>
                </a:solidFill>
                <a:latin typeface="Calibri" pitchFamily="34" charset="0"/>
                <a:cs typeface="Arial" charset="0"/>
              </a:defRPr>
            </a:lvl3pPr>
            <a:lvl4pPr algn="ctr" defTabSz="846912" rtl="0" eaLnBrk="1" fontAlgn="base" hangingPunct="1">
              <a:spcBef>
                <a:spcPct val="0"/>
              </a:spcBef>
              <a:spcAft>
                <a:spcPct val="0"/>
              </a:spcAft>
              <a:defRPr sz="4100">
                <a:solidFill>
                  <a:schemeClr val="tx1"/>
                </a:solidFill>
                <a:latin typeface="Calibri" pitchFamily="34" charset="0"/>
                <a:cs typeface="Arial" charset="0"/>
              </a:defRPr>
            </a:lvl4pPr>
            <a:lvl5pPr algn="ctr" defTabSz="846912" rtl="0" eaLnBrk="1" fontAlgn="base" hangingPunct="1">
              <a:spcBef>
                <a:spcPct val="0"/>
              </a:spcBef>
              <a:spcAft>
                <a:spcPct val="0"/>
              </a:spcAft>
              <a:defRPr sz="4100">
                <a:solidFill>
                  <a:schemeClr val="tx1"/>
                </a:solidFill>
                <a:latin typeface="Calibri" pitchFamily="34" charset="0"/>
                <a:cs typeface="Arial" charset="0"/>
              </a:defRPr>
            </a:lvl5pPr>
            <a:lvl6pPr marL="382905" algn="ctr" defTabSz="846912" rtl="0" eaLnBrk="1" fontAlgn="base" hangingPunct="1">
              <a:spcBef>
                <a:spcPct val="0"/>
              </a:spcBef>
              <a:spcAft>
                <a:spcPct val="0"/>
              </a:spcAft>
              <a:defRPr sz="4100">
                <a:solidFill>
                  <a:schemeClr val="tx1"/>
                </a:solidFill>
                <a:latin typeface="Calibri" pitchFamily="34" charset="0"/>
                <a:cs typeface="Arial" charset="0"/>
              </a:defRPr>
            </a:lvl6pPr>
            <a:lvl7pPr marL="765810" algn="ctr" defTabSz="846912" rtl="0" eaLnBrk="1" fontAlgn="base" hangingPunct="1">
              <a:spcBef>
                <a:spcPct val="0"/>
              </a:spcBef>
              <a:spcAft>
                <a:spcPct val="0"/>
              </a:spcAft>
              <a:defRPr sz="4100">
                <a:solidFill>
                  <a:schemeClr val="tx1"/>
                </a:solidFill>
                <a:latin typeface="Calibri" pitchFamily="34" charset="0"/>
                <a:cs typeface="Arial" charset="0"/>
              </a:defRPr>
            </a:lvl7pPr>
            <a:lvl8pPr marL="1148715" algn="ctr" defTabSz="846912" rtl="0" eaLnBrk="1" fontAlgn="base" hangingPunct="1">
              <a:spcBef>
                <a:spcPct val="0"/>
              </a:spcBef>
              <a:spcAft>
                <a:spcPct val="0"/>
              </a:spcAft>
              <a:defRPr sz="4100">
                <a:solidFill>
                  <a:schemeClr val="tx1"/>
                </a:solidFill>
                <a:latin typeface="Calibri" pitchFamily="34" charset="0"/>
                <a:cs typeface="Arial" charset="0"/>
              </a:defRPr>
            </a:lvl8pPr>
            <a:lvl9pPr marL="1531620" algn="ctr" defTabSz="846912" rtl="0" eaLnBrk="1" fontAlgn="base" hangingPunct="1">
              <a:spcBef>
                <a:spcPct val="0"/>
              </a:spcBef>
              <a:spcAft>
                <a:spcPct val="0"/>
              </a:spcAft>
              <a:defRPr sz="4100">
                <a:solidFill>
                  <a:schemeClr val="tx1"/>
                </a:solidFill>
                <a:latin typeface="Calibri" pitchFamily="34" charset="0"/>
                <a:cs typeface="Arial" charset="0"/>
              </a:defRPr>
            </a:lvl9pPr>
          </a:lstStyle>
          <a:p>
            <a:pPr algn="r">
              <a:defRPr/>
            </a:pPr>
            <a:r>
              <a:rPr lang="fa-IR" sz="2400" b="1" dirty="0">
                <a:solidFill>
                  <a:schemeClr val="bg1">
                    <a:lumMod val="65000"/>
                  </a:schemeClr>
                </a:solidFill>
                <a:latin typeface="w_Yekan" panose="02000500000000020004" pitchFamily="2" charset="-78"/>
                <a:cs typeface="B Yekan" panose="00000400000000000000" pitchFamily="2" charset="-78"/>
              </a:rPr>
              <a:t>ظرفيت </a:t>
            </a:r>
            <a:r>
              <a:rPr lang="fa-IR" sz="2400" b="1" dirty="0" err="1">
                <a:solidFill>
                  <a:schemeClr val="bg1">
                    <a:lumMod val="65000"/>
                  </a:schemeClr>
                </a:solidFill>
                <a:latin typeface="w_Yekan" panose="02000500000000020004" pitchFamily="2" charset="-78"/>
                <a:cs typeface="B Yekan" panose="00000400000000000000" pitchFamily="2" charset="-78"/>
              </a:rPr>
              <a:t>توليد</a:t>
            </a:r>
            <a:r>
              <a:rPr lang="fa-IR" sz="2400" b="1" dirty="0">
                <a:solidFill>
                  <a:schemeClr val="bg1">
                    <a:lumMod val="65000"/>
                  </a:schemeClr>
                </a:solidFill>
                <a:latin typeface="w_Yekan" panose="02000500000000020004" pitchFamily="2" charset="-78"/>
                <a:cs typeface="B Yekan" panose="00000400000000000000" pitchFamily="2" charset="-78"/>
              </a:rPr>
              <a:t> سالانه</a:t>
            </a:r>
          </a:p>
        </p:txBody>
      </p:sp>
      <p:sp>
        <p:nvSpPr>
          <p:cNvPr id="9" name="Content Placeholder 4">
            <a:extLst>
              <a:ext uri="{FF2B5EF4-FFF2-40B4-BE49-F238E27FC236}">
                <a16:creationId xmlns:a16="http://schemas.microsoft.com/office/drawing/2014/main" id="{F103BA1B-358D-4C0A-8125-92DE53F288DC}"/>
              </a:ext>
            </a:extLst>
          </p:cNvPr>
          <p:cNvSpPr txBox="1">
            <a:spLocks/>
          </p:cNvSpPr>
          <p:nvPr/>
        </p:nvSpPr>
        <p:spPr>
          <a:xfrm>
            <a:off x="-609600" y="790545"/>
            <a:ext cx="6324600" cy="3564053"/>
          </a:xfrm>
          <a:prstGeom prst="rect">
            <a:avLst/>
          </a:prstGeom>
        </p:spPr>
        <p:txBody>
          <a:bodyPr wrap="square">
            <a:spAutoFit/>
          </a:bodyPr>
          <a:lstStyle>
            <a:lvl1pPr marL="0" indent="0" algn="l" defTabSz="846912" rtl="0" eaLnBrk="1" fontAlgn="base" hangingPunct="1">
              <a:spcBef>
                <a:spcPct val="20000"/>
              </a:spcBef>
              <a:spcAft>
                <a:spcPct val="0"/>
              </a:spcAft>
              <a:buFont typeface="Arial" pitchFamily="34" charset="0"/>
              <a:buNone/>
              <a:defRPr sz="2900">
                <a:solidFill>
                  <a:schemeClr val="tx1"/>
                </a:solidFill>
                <a:latin typeface="+mn-lt"/>
                <a:ea typeface="+mn-ea"/>
                <a:cs typeface="+mn-cs"/>
              </a:defRPr>
            </a:lvl1pPr>
            <a:lvl2pPr marL="688697" indent="-264577" algn="l" defTabSz="846912" rtl="0" eaLnBrk="1" fontAlgn="base" hangingPunct="1">
              <a:spcBef>
                <a:spcPct val="20000"/>
              </a:spcBef>
              <a:spcAft>
                <a:spcPct val="0"/>
              </a:spcAft>
              <a:buFont typeface="Wingdings" pitchFamily="2" charset="2"/>
              <a:buChar char="q"/>
              <a:defRPr sz="2600">
                <a:solidFill>
                  <a:schemeClr val="tx1"/>
                </a:solidFill>
                <a:latin typeface="+mn-lt"/>
                <a:cs typeface="+mn-cs"/>
              </a:defRPr>
            </a:lvl2pPr>
            <a:lvl3pPr marL="1060966" indent="-211396" algn="l" defTabSz="846912" rtl="0" eaLnBrk="1" fontAlgn="base" hangingPunct="1">
              <a:spcBef>
                <a:spcPct val="20000"/>
              </a:spcBef>
              <a:spcAft>
                <a:spcPct val="0"/>
              </a:spcAft>
              <a:buFont typeface="Wingdings" pitchFamily="2" charset="2"/>
              <a:buChar char="Ø"/>
              <a:defRPr sz="2300">
                <a:solidFill>
                  <a:schemeClr val="tx1"/>
                </a:solidFill>
                <a:latin typeface="+mn-lt"/>
                <a:cs typeface="+mn-cs"/>
              </a:defRPr>
            </a:lvl3pPr>
            <a:lvl4pPr marL="1485087" indent="-211396" algn="l" defTabSz="846912" rtl="0" eaLnBrk="1" fontAlgn="base" hangingPunct="1">
              <a:spcBef>
                <a:spcPct val="20000"/>
              </a:spcBef>
              <a:spcAft>
                <a:spcPct val="0"/>
              </a:spcAft>
              <a:buFont typeface="Wingdings" pitchFamily="2" charset="2"/>
              <a:buChar char="§"/>
              <a:defRPr sz="1800">
                <a:solidFill>
                  <a:schemeClr val="tx1"/>
                </a:solidFill>
                <a:latin typeface="+mn-lt"/>
                <a:cs typeface="+mn-cs"/>
              </a:defRPr>
            </a:lvl4pPr>
            <a:lvl5pPr marL="1909207" indent="-211396" algn="l" defTabSz="846912" rtl="0" eaLnBrk="1" fontAlgn="base" hangingPunct="1">
              <a:spcBef>
                <a:spcPct val="20000"/>
              </a:spcBef>
              <a:spcAft>
                <a:spcPct val="0"/>
              </a:spcAft>
              <a:buFont typeface="Arial" pitchFamily="34" charset="0"/>
              <a:buChar char="•"/>
              <a:defRPr sz="1800">
                <a:solidFill>
                  <a:schemeClr val="tx1"/>
                </a:solidFill>
                <a:latin typeface="+mn-lt"/>
                <a:cs typeface="+mn-cs"/>
              </a:defRPr>
            </a:lvl5pPr>
            <a:lvl6pPr marL="2292112" indent="-211396" algn="l" defTabSz="846912" rtl="0" eaLnBrk="1" fontAlgn="base" hangingPunct="1">
              <a:spcBef>
                <a:spcPct val="20000"/>
              </a:spcBef>
              <a:spcAft>
                <a:spcPct val="0"/>
              </a:spcAft>
              <a:buFont typeface="Arial" charset="0"/>
              <a:buChar char="»"/>
              <a:defRPr sz="1800">
                <a:solidFill>
                  <a:schemeClr val="tx1"/>
                </a:solidFill>
                <a:latin typeface="+mn-lt"/>
                <a:cs typeface="+mn-cs"/>
              </a:defRPr>
            </a:lvl6pPr>
            <a:lvl7pPr marL="2675017" indent="-211396" algn="l" defTabSz="846912" rtl="0" eaLnBrk="1" fontAlgn="base" hangingPunct="1">
              <a:spcBef>
                <a:spcPct val="20000"/>
              </a:spcBef>
              <a:spcAft>
                <a:spcPct val="0"/>
              </a:spcAft>
              <a:buFont typeface="Arial" charset="0"/>
              <a:buChar char="»"/>
              <a:defRPr sz="1800">
                <a:solidFill>
                  <a:schemeClr val="tx1"/>
                </a:solidFill>
                <a:latin typeface="+mn-lt"/>
                <a:cs typeface="+mn-cs"/>
              </a:defRPr>
            </a:lvl7pPr>
            <a:lvl8pPr marL="3057922" indent="-211396" algn="l" defTabSz="846912" rtl="0" eaLnBrk="1" fontAlgn="base" hangingPunct="1">
              <a:spcBef>
                <a:spcPct val="20000"/>
              </a:spcBef>
              <a:spcAft>
                <a:spcPct val="0"/>
              </a:spcAft>
              <a:buFont typeface="Arial" charset="0"/>
              <a:buChar char="»"/>
              <a:defRPr sz="1800">
                <a:solidFill>
                  <a:schemeClr val="tx1"/>
                </a:solidFill>
                <a:latin typeface="+mn-lt"/>
                <a:cs typeface="+mn-cs"/>
              </a:defRPr>
            </a:lvl8pPr>
            <a:lvl9pPr marL="3440827" indent="-211396" algn="l" defTabSz="846912" rtl="0" eaLnBrk="1" fontAlgn="base" hangingPunct="1">
              <a:spcBef>
                <a:spcPct val="20000"/>
              </a:spcBef>
              <a:spcAft>
                <a:spcPct val="0"/>
              </a:spcAft>
              <a:buFont typeface="Arial" charset="0"/>
              <a:buChar char="»"/>
              <a:defRPr sz="1800">
                <a:solidFill>
                  <a:schemeClr val="tx1"/>
                </a:solidFill>
                <a:latin typeface="+mn-lt"/>
                <a:cs typeface="+mn-cs"/>
              </a:defRPr>
            </a:lvl9pPr>
          </a:lstStyle>
          <a:p>
            <a:pPr algn="just">
              <a:defRPr/>
            </a:pPr>
            <a:endParaRPr lang="en-US" sz="1600" b="1" dirty="0">
              <a:solidFill>
                <a:srgbClr val="33CCCC"/>
              </a:solidFill>
              <a:latin typeface="Nirmala UI" panose="020B0502040204020203" pitchFamily="34" charset="0"/>
              <a:cs typeface="Nirmala UI" panose="020B0502040204020203" pitchFamily="34" charset="0"/>
            </a:endParaRPr>
          </a:p>
          <a:p>
            <a:pPr lvl="2" algn="just">
              <a:lnSpc>
                <a:spcPct val="150000"/>
              </a:lnSpc>
              <a:buClr>
                <a:srgbClr val="4BC1AD"/>
              </a:buClr>
              <a:buFont typeface="Wingdings" pitchFamily="2" charset="2"/>
              <a:buChar char="ü"/>
              <a:defRPr/>
            </a:pPr>
            <a:r>
              <a:rPr lang="en-US" sz="1600" dirty="0">
                <a:solidFill>
                  <a:schemeClr val="bg1">
                    <a:lumMod val="65000"/>
                  </a:schemeClr>
                </a:solidFill>
                <a:latin typeface="Nirmala UI" panose="020B0502040204020203" pitchFamily="34" charset="0"/>
                <a:cs typeface="Nirmala UI" panose="020B0502040204020203" pitchFamily="34" charset="0"/>
              </a:rPr>
              <a:t>  4,000 Tons ACHE &amp; Convection/Radiation Coil</a:t>
            </a:r>
          </a:p>
          <a:p>
            <a:pPr lvl="2" algn="just">
              <a:lnSpc>
                <a:spcPct val="150000"/>
              </a:lnSpc>
              <a:buClr>
                <a:srgbClr val="4BC1AD"/>
              </a:buClr>
              <a:buFont typeface="Wingdings" pitchFamily="2" charset="2"/>
              <a:buChar char="ü"/>
              <a:defRPr/>
            </a:pPr>
            <a:r>
              <a:rPr lang="en-US" sz="1600" dirty="0">
                <a:solidFill>
                  <a:schemeClr val="bg1">
                    <a:lumMod val="65000"/>
                  </a:schemeClr>
                </a:solidFill>
                <a:latin typeface="Nirmala UI" panose="020B0502040204020203" pitchFamily="34" charset="0"/>
                <a:cs typeface="Nirmala UI" panose="020B0502040204020203" pitchFamily="34" charset="0"/>
              </a:rPr>
              <a:t>  4,500 Tons STHE, Drum, Tower, Column &amp; Condenser  </a:t>
            </a:r>
          </a:p>
          <a:p>
            <a:pPr lvl="2" algn="just">
              <a:lnSpc>
                <a:spcPct val="150000"/>
              </a:lnSpc>
              <a:buClr>
                <a:srgbClr val="4BC1AD"/>
              </a:buClr>
              <a:buFont typeface="Wingdings" pitchFamily="2" charset="2"/>
              <a:buChar char="ü"/>
              <a:defRPr/>
            </a:pPr>
            <a:r>
              <a:rPr lang="en-US" sz="1600" dirty="0">
                <a:solidFill>
                  <a:schemeClr val="bg1">
                    <a:lumMod val="65000"/>
                  </a:schemeClr>
                </a:solidFill>
                <a:latin typeface="Nirmala UI" panose="020B0502040204020203" pitchFamily="34" charset="0"/>
                <a:cs typeface="Nirmala UI" panose="020B0502040204020203" pitchFamily="34" charset="0"/>
              </a:rPr>
              <a:t>  1,500 km Extruded Fin Tubes</a:t>
            </a:r>
          </a:p>
          <a:p>
            <a:pPr lvl="2" algn="just">
              <a:lnSpc>
                <a:spcPct val="150000"/>
              </a:lnSpc>
              <a:buClr>
                <a:srgbClr val="4BC1AD"/>
              </a:buClr>
              <a:buFont typeface="Wingdings" pitchFamily="2" charset="2"/>
              <a:buChar char="ü"/>
              <a:defRPr/>
            </a:pPr>
            <a:r>
              <a:rPr lang="en-US" sz="1600" dirty="0">
                <a:solidFill>
                  <a:schemeClr val="bg1">
                    <a:lumMod val="65000"/>
                  </a:schemeClr>
                </a:solidFill>
                <a:latin typeface="Nirmala UI" panose="020B0502040204020203" pitchFamily="34" charset="0"/>
                <a:cs typeface="Nirmala UI" panose="020B0502040204020203" pitchFamily="34" charset="0"/>
              </a:rPr>
              <a:t>  500 km Wrapped-on Fin Tubes</a:t>
            </a:r>
          </a:p>
          <a:p>
            <a:pPr lvl="2" algn="just">
              <a:lnSpc>
                <a:spcPct val="150000"/>
              </a:lnSpc>
              <a:buClr>
                <a:srgbClr val="4BC1AD"/>
              </a:buClr>
              <a:buFont typeface="Wingdings" pitchFamily="2" charset="2"/>
              <a:buChar char="ü"/>
              <a:defRPr/>
            </a:pPr>
            <a:r>
              <a:rPr lang="en-US" sz="1600" dirty="0">
                <a:solidFill>
                  <a:schemeClr val="bg1">
                    <a:lumMod val="65000"/>
                  </a:schemeClr>
                </a:solidFill>
                <a:latin typeface="Nirmala UI" panose="020B0502040204020203" pitchFamily="34" charset="0"/>
                <a:cs typeface="Nirmala UI" panose="020B0502040204020203" pitchFamily="34" charset="0"/>
              </a:rPr>
              <a:t>  1,500 Tons Power Plant Delta/Aux./Peak Cooling</a:t>
            </a:r>
          </a:p>
          <a:p>
            <a:pPr lvl="2" algn="just">
              <a:lnSpc>
                <a:spcPct val="150000"/>
              </a:lnSpc>
              <a:buClr>
                <a:srgbClr val="4BC1AD"/>
              </a:buClr>
              <a:buFont typeface="Wingdings" pitchFamily="2" charset="2"/>
              <a:buChar char="ü"/>
              <a:defRPr/>
            </a:pPr>
            <a:r>
              <a:rPr lang="en-US" sz="1600" dirty="0">
                <a:solidFill>
                  <a:schemeClr val="bg1">
                    <a:lumMod val="65000"/>
                  </a:schemeClr>
                </a:solidFill>
                <a:latin typeface="Nirmala UI" panose="020B0502040204020203" pitchFamily="34" charset="0"/>
                <a:cs typeface="Nirmala UI" panose="020B0502040204020203" pitchFamily="34" charset="0"/>
              </a:rPr>
              <a:t>  7,000 Tons ACC (Air Cooled Condenser)</a:t>
            </a:r>
          </a:p>
          <a:p>
            <a:pPr lvl="2" algn="just">
              <a:lnSpc>
                <a:spcPct val="150000"/>
              </a:lnSpc>
              <a:buClr>
                <a:srgbClr val="4BC1AD"/>
              </a:buClr>
              <a:buFont typeface="Wingdings" pitchFamily="2" charset="2"/>
              <a:buChar char="ü"/>
              <a:defRPr/>
            </a:pPr>
            <a:r>
              <a:rPr lang="en-US" sz="1600" dirty="0">
                <a:solidFill>
                  <a:schemeClr val="bg1">
                    <a:lumMod val="65000"/>
                  </a:schemeClr>
                </a:solidFill>
                <a:latin typeface="Nirmala UI" panose="020B0502040204020203" pitchFamily="34" charset="0"/>
                <a:cs typeface="Nirmala UI" panose="020B0502040204020203" pitchFamily="34" charset="0"/>
              </a:rPr>
              <a:t>  Multiple Units of Process Packages (Skid/In Situ)</a:t>
            </a:r>
          </a:p>
          <a:p>
            <a:pPr marL="849570" lvl="2" indent="0" algn="just">
              <a:buClr>
                <a:srgbClr val="4BC1AD"/>
              </a:buClr>
              <a:buFont typeface="Wingdings" pitchFamily="2" charset="2"/>
              <a:buNone/>
              <a:defRPr/>
            </a:pPr>
            <a:r>
              <a:rPr lang="fa-IR" sz="1600" dirty="0">
                <a:latin typeface="Nirmala UI" panose="020B0502040204020203" pitchFamily="34" charset="0"/>
                <a:cs typeface="Nirmala UI" panose="020B0502040204020203" pitchFamily="34" charset="0"/>
              </a:rPr>
              <a:t>     </a:t>
            </a:r>
            <a:endParaRPr lang="en-US" sz="1600" dirty="0">
              <a:latin typeface="Nirmala UI" panose="020B0502040204020203" pitchFamily="34" charset="0"/>
              <a:cs typeface="Nirmala UI" panose="020B0502040204020203" pitchFamily="34" charset="0"/>
            </a:endParaRPr>
          </a:p>
        </p:txBody>
      </p:sp>
      <p:sp>
        <p:nvSpPr>
          <p:cNvPr id="10" name="Content Placeholder 4">
            <a:extLst>
              <a:ext uri="{FF2B5EF4-FFF2-40B4-BE49-F238E27FC236}">
                <a16:creationId xmlns:a16="http://schemas.microsoft.com/office/drawing/2014/main" id="{8CFA0323-28A5-466F-BBE4-0231AFC57E11}"/>
              </a:ext>
            </a:extLst>
          </p:cNvPr>
          <p:cNvSpPr txBox="1">
            <a:spLocks noChangeArrowheads="1"/>
          </p:cNvSpPr>
          <p:nvPr/>
        </p:nvSpPr>
        <p:spPr bwMode="auto">
          <a:xfrm>
            <a:off x="388374" y="5257800"/>
            <a:ext cx="6781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46138">
              <a:spcBef>
                <a:spcPct val="20000"/>
              </a:spcBef>
              <a:buFont typeface="Arial" panose="020B0604020202020204" pitchFamily="34" charset="0"/>
              <a:defRPr sz="2900">
                <a:solidFill>
                  <a:schemeClr val="tx1"/>
                </a:solidFill>
                <a:latin typeface="Calibri" panose="020F0502020204030204" pitchFamily="34" charset="0"/>
                <a:cs typeface="Arial" panose="020B0604020202020204" pitchFamily="34" charset="0"/>
              </a:defRPr>
            </a:lvl1pPr>
            <a:lvl2pPr marL="687388" indent="-263525" defTabSz="846138">
              <a:spcBef>
                <a:spcPct val="20000"/>
              </a:spcBef>
              <a:buFont typeface="Wingdings" panose="05000000000000000000" pitchFamily="2" charset="2"/>
              <a:buChar char="q"/>
              <a:defRPr sz="2600">
                <a:solidFill>
                  <a:schemeClr val="tx1"/>
                </a:solidFill>
                <a:latin typeface="Calibri" panose="020F0502020204030204" pitchFamily="34" charset="0"/>
                <a:cs typeface="Arial" panose="020B0604020202020204" pitchFamily="34" charset="0"/>
              </a:defRPr>
            </a:lvl2pPr>
            <a:lvl3pPr marL="1060450" indent="-211138" defTabSz="846138">
              <a:spcBef>
                <a:spcPct val="20000"/>
              </a:spcBef>
              <a:buFont typeface="Wingdings" panose="05000000000000000000" pitchFamily="2" charset="2"/>
              <a:buChar char="Ø"/>
              <a:defRPr sz="2300">
                <a:solidFill>
                  <a:schemeClr val="tx1"/>
                </a:solidFill>
                <a:latin typeface="Calibri" panose="020F0502020204030204" pitchFamily="34" charset="0"/>
                <a:cs typeface="Arial" panose="020B0604020202020204" pitchFamily="34" charset="0"/>
              </a:defRPr>
            </a:lvl3pPr>
            <a:lvl4pPr marL="1484313" indent="-211138" defTabSz="846138">
              <a:spcBef>
                <a:spcPct val="20000"/>
              </a:spcBef>
              <a:buFont typeface="Wingdings" panose="05000000000000000000" pitchFamily="2" charset="2"/>
              <a:buChar char="§"/>
              <a:defRPr>
                <a:solidFill>
                  <a:schemeClr val="tx1"/>
                </a:solidFill>
                <a:latin typeface="Calibri" panose="020F0502020204030204" pitchFamily="34" charset="0"/>
                <a:cs typeface="Arial" panose="020B0604020202020204" pitchFamily="34" charset="0"/>
              </a:defRPr>
            </a:lvl4pPr>
            <a:lvl5pPr marL="1908175" indent="-211138" defTabSz="846138">
              <a:spcBef>
                <a:spcPct val="200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365375" indent="-211138" defTabSz="846138" fontAlgn="base">
              <a:spcBef>
                <a:spcPct val="200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822575" indent="-211138" defTabSz="846138" fontAlgn="base">
              <a:spcBef>
                <a:spcPct val="200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279775" indent="-211138" defTabSz="846138" fontAlgn="base">
              <a:spcBef>
                <a:spcPct val="200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736975" indent="-211138" defTabSz="846138" fontAlgn="base">
              <a:spcBef>
                <a:spcPct val="200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ctr" eaLnBrk="1" hangingPunct="1"/>
            <a:r>
              <a:rPr lang="fa-IR" altLang="en-US" sz="2000" b="1" dirty="0">
                <a:solidFill>
                  <a:srgbClr val="33CCCC"/>
                </a:solidFill>
                <a:latin typeface="w_Yekan" panose="02000500000000020004" pitchFamily="2" charset="-78"/>
                <a:cs typeface="B Yekan" panose="00000400000000000000" pitchFamily="2" charset="-78"/>
              </a:rPr>
              <a:t>طراحی، ساخت، نصب، پیش راه اندازی و راه اندازی واحدهای فرآیندی</a:t>
            </a:r>
            <a:endParaRPr lang="en-US" altLang="en-US" sz="2000" dirty="0">
              <a:latin typeface="w_Yekan" panose="02000500000000020004" pitchFamily="2" charset="-78"/>
              <a:cs typeface="B Yekan" panose="00000400000000000000" pitchFamily="2" charset="-78"/>
            </a:endParaRPr>
          </a:p>
        </p:txBody>
      </p:sp>
    </p:spTree>
    <p:extLst>
      <p:ext uri="{BB962C8B-B14F-4D97-AF65-F5344CB8AC3E}">
        <p14:creationId xmlns:p14="http://schemas.microsoft.com/office/powerpoint/2010/main" val="2277756317"/>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99771" y="914400"/>
            <a:ext cx="5334000" cy="584775"/>
          </a:xfrm>
          <a:prstGeom prst="rect">
            <a:avLst/>
          </a:prstGeom>
          <a:noFill/>
        </p:spPr>
        <p:txBody>
          <a:bodyPr wrap="square" rtlCol="0">
            <a:spAutoFit/>
          </a:bodyPr>
          <a:lstStyle>
            <a:defPPr>
              <a:defRPr lang="en-US"/>
            </a:defPPr>
            <a:lvl1pPr algn="ctr">
              <a:defRPr sz="6000" b="1">
                <a:solidFill>
                  <a:schemeClr val="bg1"/>
                </a:solidFill>
                <a:latin typeface="Palatino" pitchFamily="18" charset="0"/>
                <a:cs typeface="B Yekan" pitchFamily="2" charset="-78"/>
              </a:defRPr>
            </a:lvl1pPr>
          </a:lstStyle>
          <a:p>
            <a:pPr rtl="1"/>
            <a:r>
              <a:rPr lang="fa-IR" sz="3200" dirty="0">
                <a:solidFill>
                  <a:schemeClr val="bg1">
                    <a:lumMod val="65000"/>
                  </a:schemeClr>
                </a:solidFill>
                <a:latin typeface="w_Yekan" panose="02000500000000020004" pitchFamily="2" charset="-78"/>
              </a:rPr>
              <a:t>طراحی و مهندسی</a:t>
            </a:r>
            <a:endParaRPr lang="en-US" sz="3200" dirty="0">
              <a:solidFill>
                <a:schemeClr val="bg1">
                  <a:lumMod val="65000"/>
                </a:schemeClr>
              </a:solidFill>
              <a:latin typeface="w_Yekan" panose="02000500000000020004" pitchFamily="2" charset="-78"/>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6616"/>
          <a:stretch/>
        </p:blipFill>
        <p:spPr>
          <a:xfrm>
            <a:off x="7696172" y="152400"/>
            <a:ext cx="1306426" cy="762000"/>
          </a:xfrm>
          <a:prstGeom prst="rect">
            <a:avLst/>
          </a:prstGeom>
        </p:spPr>
      </p:pic>
      <p:pic>
        <p:nvPicPr>
          <p:cNvPr id="53250" name="Picture 2" descr="C:\Users\k.kheiri\Desktop\producteng.png"/>
          <p:cNvPicPr>
            <a:picLocks noChangeAspect="1" noChangeArrowheads="1"/>
          </p:cNvPicPr>
          <p:nvPr/>
        </p:nvPicPr>
        <p:blipFill>
          <a:blip r:embed="rId3"/>
          <a:srcRect/>
          <a:stretch>
            <a:fillRect/>
          </a:stretch>
        </p:blipFill>
        <p:spPr bwMode="auto">
          <a:xfrm>
            <a:off x="1437542" y="2199542"/>
            <a:ext cx="4658458" cy="4658458"/>
          </a:xfrm>
          <a:prstGeom prst="rect">
            <a:avLst/>
          </a:prstGeom>
          <a:noFill/>
        </p:spPr>
      </p:pic>
    </p:spTree>
    <p:extLst>
      <p:ext uri="{BB962C8B-B14F-4D97-AF65-F5344CB8AC3E}">
        <p14:creationId xmlns:p14="http://schemas.microsoft.com/office/powerpoint/2010/main" val="1998216219"/>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3250"/>
                                        </p:tgtEl>
                                        <p:attrNameLst>
                                          <p:attrName>style.visibility</p:attrName>
                                        </p:attrNameLst>
                                      </p:cBhvr>
                                      <p:to>
                                        <p:strVal val="visible"/>
                                      </p:to>
                                    </p:set>
                                    <p:animEffect transition="in" filter="fade">
                                      <p:cBhvr>
                                        <p:cTn id="10" dur="2000"/>
                                        <p:tgtEl>
                                          <p:spTgt spid="53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035546"/>
            <a:ext cx="7239000" cy="824830"/>
          </a:xfrm>
        </p:spPr>
        <p:txBody>
          <a:bodyPr/>
          <a:lstStyle/>
          <a:p>
            <a:pPr marL="285750" indent="-285750" algn="just" rtl="1"/>
            <a:r>
              <a:rPr lang="fa-IR" sz="2000" b="1" dirty="0">
                <a:solidFill>
                  <a:schemeClr val="bg1">
                    <a:lumMod val="50000"/>
                  </a:schemeClr>
                </a:solidFill>
                <a:latin typeface="Arial" pitchFamily="34" charset="0"/>
                <a:cs typeface="B Yekan" pitchFamily="2" charset="-78"/>
              </a:rPr>
              <a:t>	</a:t>
            </a:r>
            <a:r>
              <a:rPr lang="fa-IR" sz="1500" dirty="0">
                <a:solidFill>
                  <a:schemeClr val="bg1">
                    <a:lumMod val="65000"/>
                  </a:schemeClr>
                </a:solidFill>
                <a:latin typeface="w_Yekan" panose="02000500000000020004" pitchFamily="2" charset="-78"/>
                <a:cs typeface="B Yekan" panose="00000400000000000000" pitchFamily="2" charset="-78"/>
              </a:rPr>
              <a:t>آخرین ویرایش کدها و استانداردهاي زیر در هنگام طراحی و  مهندسی در کنار مشخصات مورد نیاز کارفرما در نظر گرفته می شوند:</a:t>
            </a:r>
          </a:p>
          <a:p>
            <a:pPr marL="285750" indent="-285750" algn="just" rtl="1"/>
            <a:endParaRPr lang="en-US" sz="600" b="1" dirty="0">
              <a:solidFill>
                <a:schemeClr val="bg1">
                  <a:lumMod val="50000"/>
                </a:schemeClr>
              </a:solidFill>
              <a:latin typeface="Arial" pitchFamily="34" charset="0"/>
              <a:cs typeface="B Yekan" pitchFamily="2" charset="-78"/>
            </a:endParaRPr>
          </a:p>
          <a:p>
            <a:pPr marL="285750" indent="-285750" algn="just"/>
            <a:endParaRPr lang="fa-IR" sz="2000" b="1" dirty="0">
              <a:solidFill>
                <a:schemeClr val="bg1">
                  <a:lumMod val="50000"/>
                </a:schemeClr>
              </a:solidFill>
              <a:cs typeface="B Yekan" pitchFamily="2" charset="-78"/>
            </a:endParaRPr>
          </a:p>
          <a:p>
            <a:pPr marL="285750" indent="-285750" algn="just"/>
            <a:r>
              <a:rPr lang="en-US" sz="1600" b="1" dirty="0">
                <a:solidFill>
                  <a:schemeClr val="bg1">
                    <a:lumMod val="65000"/>
                  </a:schemeClr>
                </a:solidFill>
                <a:cs typeface="B Yekan" pitchFamily="2" charset="-78"/>
              </a:rPr>
              <a:t>API, ASME, ASTM, TEMA, ANSI, IPS, IEC, DIN, CE and NACE</a:t>
            </a:r>
          </a:p>
          <a:p>
            <a:pPr algn="just"/>
            <a:endParaRPr lang="en-US" sz="2000" dirty="0">
              <a:cs typeface="B Yekan" pitchFamily="2" charset="-78"/>
            </a:endParaRPr>
          </a:p>
        </p:txBody>
      </p:sp>
      <p:pic>
        <p:nvPicPr>
          <p:cNvPr id="7170" name="Picture 2" descr="C:\Users\k.kheiri\Desktop\xsteel.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733801" y="4269492"/>
            <a:ext cx="1593723" cy="713988"/>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k.kheiri\Desktop\tekl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42580" y="4983481"/>
            <a:ext cx="1967621" cy="82982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k.kheiri\Desktop\Thermoflow-Logo_white.png"/>
          <p:cNvPicPr>
            <a:picLocks noChangeAspect="1" noChangeArrowheads="1"/>
          </p:cNvPicPr>
          <p:nvPr/>
        </p:nvPicPr>
        <p:blipFill>
          <a:blip r:embed="rId4">
            <a:duotone>
              <a:prstClr val="black"/>
              <a:schemeClr val="accent4">
                <a:tint val="45000"/>
                <a:satMod val="400000"/>
              </a:schemeClr>
            </a:duotone>
            <a:extLst>
              <a:ext uri="{BEBA8EAE-BF5A-486C-A8C5-ECC9F3942E4B}">
                <a14:imgProps xmlns:a14="http://schemas.microsoft.com/office/drawing/2010/main">
                  <a14:imgLayer r:embed="rId5">
                    <a14:imgEffect>
                      <a14:colorTemperature colorTemp="11500"/>
                    </a14:imgEffect>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381000" y="3063240"/>
            <a:ext cx="609600" cy="960120"/>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C:\Users\k.kheiri\Desktop\htfs_smallab.gif"/>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3072" y="5194377"/>
            <a:ext cx="1636776" cy="47190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Users\k.kheiri\Desktop\HTRiimages.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35637" y="4294461"/>
            <a:ext cx="1219200" cy="59758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C:\Users\k.kheiri\Desktop\Hysys.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905001" y="4159992"/>
            <a:ext cx="1461897" cy="1280688"/>
          </a:xfrm>
          <a:prstGeom prst="rect">
            <a:avLst/>
          </a:prstGeom>
          <a:noFill/>
          <a:extLst>
            <a:ext uri="{909E8E84-426E-40DD-AFC4-6F175D3DCCD1}">
              <a14:hiddenFill xmlns:a14="http://schemas.microsoft.com/office/drawing/2010/main">
                <a:solidFill>
                  <a:srgbClr val="FFFFFF"/>
                </a:solidFill>
              </a14:hiddenFill>
            </a:ext>
          </a:extLst>
        </p:spPr>
      </p:pic>
      <p:pic>
        <p:nvPicPr>
          <p:cNvPr id="7177" name="Picture 9" descr="C:\Users\k.kheiri\Desktop\intergraph-pv.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076450" y="3246121"/>
            <a:ext cx="1200150" cy="514350"/>
          </a:xfrm>
          <a:prstGeom prst="rect">
            <a:avLst/>
          </a:prstGeom>
          <a:noFill/>
          <a:extLst>
            <a:ext uri="{909E8E84-426E-40DD-AFC4-6F175D3DCCD1}">
              <a14:hiddenFill xmlns:a14="http://schemas.microsoft.com/office/drawing/2010/main">
                <a:solidFill>
                  <a:srgbClr val="FFFFFF"/>
                </a:solidFill>
              </a14:hiddenFill>
            </a:ext>
          </a:extLst>
        </p:spPr>
      </p:pic>
      <p:pic>
        <p:nvPicPr>
          <p:cNvPr id="7181" name="Picture 13" descr="C:\Users\k.kheiri\Desktop\800px-AVEVA_Plant_Logo.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072260" y="5806441"/>
            <a:ext cx="1219200" cy="781050"/>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C:\Users\k.kheiri\Desktop\AutoCAD.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195764" y="3068956"/>
            <a:ext cx="833437" cy="1000124"/>
          </a:xfrm>
          <a:prstGeom prst="rect">
            <a:avLst/>
          </a:prstGeom>
          <a:noFill/>
          <a:extLst>
            <a:ext uri="{909E8E84-426E-40DD-AFC4-6F175D3DCCD1}">
              <a14:hiddenFill xmlns:a14="http://schemas.microsoft.com/office/drawing/2010/main">
                <a:solidFill>
                  <a:srgbClr val="FFFFFF"/>
                </a:solidFill>
              </a14:hiddenFill>
            </a:ext>
          </a:extLst>
        </p:spPr>
      </p:pic>
      <p:pic>
        <p:nvPicPr>
          <p:cNvPr id="7183" name="Picture 15" descr="C:\Users\k.kheiri\Desktop\solidworks.jp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891214" y="4890170"/>
            <a:ext cx="1347787" cy="733391"/>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C:\Users\k.kheiri\Desktop\bentley-logo.gif"/>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5922375"/>
            <a:ext cx="2000250" cy="742950"/>
          </a:xfrm>
          <a:prstGeom prst="rect">
            <a:avLst/>
          </a:prstGeom>
          <a:noFill/>
          <a:extLst>
            <a:ext uri="{909E8E84-426E-40DD-AFC4-6F175D3DCCD1}">
              <a14:hiddenFill xmlns:a14="http://schemas.microsoft.com/office/drawing/2010/main">
                <a:solidFill>
                  <a:srgbClr val="FFFFFF"/>
                </a:solidFill>
              </a14:hiddenFill>
            </a:ext>
          </a:extLst>
        </p:spPr>
      </p:pic>
      <p:pic>
        <p:nvPicPr>
          <p:cNvPr id="7185" name="Picture 17" descr="C:\Users\k.kheiri\Desktop\sap2000.jp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5788286" y="5949139"/>
            <a:ext cx="1603114" cy="383082"/>
          </a:xfrm>
          <a:prstGeom prst="rect">
            <a:avLst/>
          </a:prstGeom>
          <a:noFill/>
          <a:extLst>
            <a:ext uri="{909E8E84-426E-40DD-AFC4-6F175D3DCCD1}">
              <a14:hiddenFill xmlns:a14="http://schemas.microsoft.com/office/drawing/2010/main">
                <a:solidFill>
                  <a:srgbClr val="FFFFFF"/>
                </a:solidFill>
              </a14:hiddenFill>
            </a:ext>
          </a:extLst>
        </p:spPr>
      </p:pic>
      <p:pic>
        <p:nvPicPr>
          <p:cNvPr id="7186" name="Picture 18" descr="C:\Users\k.kheiri\Desktop\etabs.jpg"/>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3962401" y="5989320"/>
            <a:ext cx="1285875" cy="502920"/>
          </a:xfrm>
          <a:prstGeom prst="rect">
            <a:avLst/>
          </a:prstGeom>
          <a:noFill/>
          <a:extLst>
            <a:ext uri="{909E8E84-426E-40DD-AFC4-6F175D3DCCD1}">
              <a14:hiddenFill xmlns:a14="http://schemas.microsoft.com/office/drawing/2010/main">
                <a:solidFill>
                  <a:srgbClr val="FFFFFF"/>
                </a:solidFill>
              </a14:hiddenFill>
            </a:ext>
          </a:extLst>
        </p:spPr>
      </p:pic>
      <p:pic>
        <p:nvPicPr>
          <p:cNvPr id="7187" name="Picture 19" descr="C:\Users\k.kheiri\Desktop\fluent.jpg"/>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5867400" y="4091412"/>
            <a:ext cx="1266902" cy="643301"/>
          </a:xfrm>
          <a:prstGeom prst="rect">
            <a:avLst/>
          </a:prstGeom>
          <a:noFill/>
          <a:extLst>
            <a:ext uri="{909E8E84-426E-40DD-AFC4-6F175D3DCCD1}">
              <a14:hiddenFill xmlns:a14="http://schemas.microsoft.com/office/drawing/2010/main">
                <a:solidFill>
                  <a:srgbClr val="FFFFFF"/>
                </a:solidFill>
              </a14:hiddenFill>
            </a:ext>
          </a:extLst>
        </p:spPr>
      </p:pic>
      <p:pic>
        <p:nvPicPr>
          <p:cNvPr id="7188" name="Picture 20" descr="C:\Users\k.kheiri\Desktop\ansys.jpg"/>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a:stretch/>
        </p:blipFill>
        <p:spPr bwMode="auto">
          <a:xfrm>
            <a:off x="5867400" y="3320129"/>
            <a:ext cx="1266902" cy="528971"/>
          </a:xfrm>
          <a:prstGeom prst="rect">
            <a:avLst/>
          </a:prstGeom>
          <a:noFill/>
          <a:extLst>
            <a:ext uri="{909E8E84-426E-40DD-AFC4-6F175D3DCCD1}">
              <a14:hiddenFill xmlns:a14="http://schemas.microsoft.com/office/drawing/2010/main">
                <a:solidFill>
                  <a:srgbClr val="FFFFFF"/>
                </a:solidFill>
              </a14:hiddenFill>
            </a:ext>
          </a:extLst>
        </p:spPr>
      </p:pic>
      <p:sp>
        <p:nvSpPr>
          <p:cNvPr id="24" name="Title 1"/>
          <p:cNvSpPr txBox="1">
            <a:spLocks/>
          </p:cNvSpPr>
          <p:nvPr/>
        </p:nvSpPr>
        <p:spPr bwMode="auto">
          <a:xfrm>
            <a:off x="5011125" y="220979"/>
            <a:ext cx="2743200" cy="693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124" tIns="42055" rIns="84124" bIns="42055" numCol="1" anchor="ctr" anchorCtr="0" compatLnSpc="1">
            <a:prstTxWarp prst="textNoShape">
              <a:avLst/>
            </a:prstTxWarp>
          </a:bodyPr>
          <a:lstStyle>
            <a:lvl1pPr algn="ctr" defTabSz="846912" rtl="0" eaLnBrk="1" fontAlgn="base" hangingPunct="1">
              <a:spcBef>
                <a:spcPct val="0"/>
              </a:spcBef>
              <a:spcAft>
                <a:spcPct val="0"/>
              </a:spcAft>
              <a:defRPr sz="4100">
                <a:solidFill>
                  <a:schemeClr val="tx1"/>
                </a:solidFill>
                <a:latin typeface="+mj-lt"/>
                <a:ea typeface="+mj-ea"/>
                <a:cs typeface="+mj-cs"/>
              </a:defRPr>
            </a:lvl1pPr>
            <a:lvl2pPr algn="ctr" defTabSz="846912" rtl="0" eaLnBrk="1" fontAlgn="base" hangingPunct="1">
              <a:spcBef>
                <a:spcPct val="0"/>
              </a:spcBef>
              <a:spcAft>
                <a:spcPct val="0"/>
              </a:spcAft>
              <a:defRPr sz="4100">
                <a:solidFill>
                  <a:schemeClr val="tx1"/>
                </a:solidFill>
                <a:latin typeface="Calibri" pitchFamily="34" charset="0"/>
                <a:cs typeface="Arial" charset="0"/>
              </a:defRPr>
            </a:lvl2pPr>
            <a:lvl3pPr algn="ctr" defTabSz="846912" rtl="0" eaLnBrk="1" fontAlgn="base" hangingPunct="1">
              <a:spcBef>
                <a:spcPct val="0"/>
              </a:spcBef>
              <a:spcAft>
                <a:spcPct val="0"/>
              </a:spcAft>
              <a:defRPr sz="4100">
                <a:solidFill>
                  <a:schemeClr val="tx1"/>
                </a:solidFill>
                <a:latin typeface="Calibri" pitchFamily="34" charset="0"/>
                <a:cs typeface="Arial" charset="0"/>
              </a:defRPr>
            </a:lvl3pPr>
            <a:lvl4pPr algn="ctr" defTabSz="846912" rtl="0" eaLnBrk="1" fontAlgn="base" hangingPunct="1">
              <a:spcBef>
                <a:spcPct val="0"/>
              </a:spcBef>
              <a:spcAft>
                <a:spcPct val="0"/>
              </a:spcAft>
              <a:defRPr sz="4100">
                <a:solidFill>
                  <a:schemeClr val="tx1"/>
                </a:solidFill>
                <a:latin typeface="Calibri" pitchFamily="34" charset="0"/>
                <a:cs typeface="Arial" charset="0"/>
              </a:defRPr>
            </a:lvl4pPr>
            <a:lvl5pPr algn="ctr" defTabSz="846912" rtl="0" eaLnBrk="1" fontAlgn="base" hangingPunct="1">
              <a:spcBef>
                <a:spcPct val="0"/>
              </a:spcBef>
              <a:spcAft>
                <a:spcPct val="0"/>
              </a:spcAft>
              <a:defRPr sz="4100">
                <a:solidFill>
                  <a:schemeClr val="tx1"/>
                </a:solidFill>
                <a:latin typeface="Calibri" pitchFamily="34" charset="0"/>
                <a:cs typeface="Arial" charset="0"/>
              </a:defRPr>
            </a:lvl5pPr>
            <a:lvl6pPr marL="382905" algn="ctr" defTabSz="846912" rtl="0" eaLnBrk="1" fontAlgn="base" hangingPunct="1">
              <a:spcBef>
                <a:spcPct val="0"/>
              </a:spcBef>
              <a:spcAft>
                <a:spcPct val="0"/>
              </a:spcAft>
              <a:defRPr sz="4100">
                <a:solidFill>
                  <a:schemeClr val="tx1"/>
                </a:solidFill>
                <a:latin typeface="Calibri" pitchFamily="34" charset="0"/>
                <a:cs typeface="Arial" charset="0"/>
              </a:defRPr>
            </a:lvl6pPr>
            <a:lvl7pPr marL="765810" algn="ctr" defTabSz="846912" rtl="0" eaLnBrk="1" fontAlgn="base" hangingPunct="1">
              <a:spcBef>
                <a:spcPct val="0"/>
              </a:spcBef>
              <a:spcAft>
                <a:spcPct val="0"/>
              </a:spcAft>
              <a:defRPr sz="4100">
                <a:solidFill>
                  <a:schemeClr val="tx1"/>
                </a:solidFill>
                <a:latin typeface="Calibri" pitchFamily="34" charset="0"/>
                <a:cs typeface="Arial" charset="0"/>
              </a:defRPr>
            </a:lvl7pPr>
            <a:lvl8pPr marL="1148715" algn="ctr" defTabSz="846912" rtl="0" eaLnBrk="1" fontAlgn="base" hangingPunct="1">
              <a:spcBef>
                <a:spcPct val="0"/>
              </a:spcBef>
              <a:spcAft>
                <a:spcPct val="0"/>
              </a:spcAft>
              <a:defRPr sz="4100">
                <a:solidFill>
                  <a:schemeClr val="tx1"/>
                </a:solidFill>
                <a:latin typeface="Calibri" pitchFamily="34" charset="0"/>
                <a:cs typeface="Arial" charset="0"/>
              </a:defRPr>
            </a:lvl8pPr>
            <a:lvl9pPr marL="1531620" algn="ctr" defTabSz="846912" rtl="0" eaLnBrk="1" fontAlgn="base" hangingPunct="1">
              <a:spcBef>
                <a:spcPct val="0"/>
              </a:spcBef>
              <a:spcAft>
                <a:spcPct val="0"/>
              </a:spcAft>
              <a:defRPr sz="4100">
                <a:solidFill>
                  <a:schemeClr val="tx1"/>
                </a:solidFill>
                <a:latin typeface="Calibri" pitchFamily="34" charset="0"/>
                <a:cs typeface="Arial" charset="0"/>
              </a:defRPr>
            </a:lvl9pPr>
          </a:lstStyle>
          <a:p>
            <a:r>
              <a:rPr lang="fa-IR" sz="2400" b="1" dirty="0">
                <a:solidFill>
                  <a:schemeClr val="bg1">
                    <a:lumMod val="65000"/>
                  </a:schemeClr>
                </a:solidFill>
                <a:latin typeface="w_Yekan" panose="02000500000000020004" pitchFamily="2" charset="-78"/>
                <a:cs typeface="B Yekan" panose="00000400000000000000" pitchFamily="2" charset="-78"/>
              </a:rPr>
              <a:t>طراحی و مهندسی</a:t>
            </a:r>
            <a:endParaRPr lang="en-US" sz="2400" b="1" dirty="0">
              <a:solidFill>
                <a:schemeClr val="bg1">
                  <a:lumMod val="65000"/>
                </a:schemeClr>
              </a:solidFill>
              <a:latin typeface="w_Yekan" panose="02000500000000020004" pitchFamily="2" charset="-78"/>
              <a:cs typeface="B Yekan" panose="00000400000000000000" pitchFamily="2" charset="-78"/>
            </a:endParaRPr>
          </a:p>
        </p:txBody>
      </p:sp>
      <p:pic>
        <p:nvPicPr>
          <p:cNvPr id="1027" name="Picture 3" descr="C:\Users\sa.tavakoli\Desktop\عکس\IMG_3445.JPG"/>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rightnessContrast bright="20000" contrast="-20000"/>
                    </a14:imgEffect>
                  </a14:imgLayer>
                </a14:imgProps>
              </a:ext>
              <a:ext uri="{28A0092B-C50C-407E-A947-70E740481C1C}">
                <a14:useLocalDpi xmlns:a14="http://schemas.microsoft.com/office/drawing/2010/main" val="0"/>
              </a:ext>
            </a:extLst>
          </a:blip>
          <a:srcRect l="10017" r="14556"/>
          <a:stretch/>
        </p:blipFill>
        <p:spPr bwMode="auto">
          <a:xfrm>
            <a:off x="7772400" y="5150647"/>
            <a:ext cx="1250525" cy="132635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sa.tavakoli\Desktop\عکس\IMG_3463.JPG"/>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rightnessContrast bright="20000" contrast="20000"/>
                    </a14:imgEffect>
                  </a14:imgLayer>
                </a14:imgProps>
              </a:ext>
              <a:ext uri="{28A0092B-C50C-407E-A947-70E740481C1C}">
                <a14:useLocalDpi xmlns:a14="http://schemas.microsoft.com/office/drawing/2010/main" val="0"/>
              </a:ext>
            </a:extLst>
          </a:blip>
          <a:srcRect l="6417" r="11230"/>
          <a:stretch/>
        </p:blipFill>
        <p:spPr bwMode="auto">
          <a:xfrm>
            <a:off x="7778906" y="3558540"/>
            <a:ext cx="1234493" cy="119922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rotWithShape="1">
          <a:blip r:embed="rId22">
            <a:extLst>
              <a:ext uri="{28A0092B-C50C-407E-A947-70E740481C1C}">
                <a14:useLocalDpi xmlns:a14="http://schemas.microsoft.com/office/drawing/2010/main" val="0"/>
              </a:ext>
            </a:extLst>
          </a:blip>
          <a:srcRect r="6616"/>
          <a:stretch/>
        </p:blipFill>
        <p:spPr>
          <a:xfrm>
            <a:off x="7696172" y="152400"/>
            <a:ext cx="1306426" cy="762000"/>
          </a:xfrm>
          <a:prstGeom prst="rect">
            <a:avLst/>
          </a:prstGeom>
        </p:spPr>
      </p:pic>
    </p:spTree>
    <p:extLst>
      <p:ext uri="{BB962C8B-B14F-4D97-AF65-F5344CB8AC3E}">
        <p14:creationId xmlns:p14="http://schemas.microsoft.com/office/powerpoint/2010/main" val="52185772"/>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42"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outHorizontal)">
                                      <p:cBhvr>
                                        <p:cTn id="12" dur="500"/>
                                        <p:tgtEl>
                                          <p:spTgt spid="3">
                                            <p:txEl>
                                              <p:pRg st="0" end="0"/>
                                            </p:txEl>
                                          </p:spTgt>
                                        </p:tgtEl>
                                      </p:cBhvr>
                                    </p:animEffect>
                                  </p:childTnLst>
                                </p:cTn>
                              </p:par>
                            </p:childTnLst>
                          </p:cTn>
                        </p:par>
                        <p:par>
                          <p:cTn id="13" fill="hold">
                            <p:stCondLst>
                              <p:cond delay="1000"/>
                            </p:stCondLst>
                            <p:childTnLst>
                              <p:par>
                                <p:cTn id="14" presetID="16" presetClass="entr" presetSubtype="42" fill="hold" grpId="0" nodeType="after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outHorizontal)">
                                      <p:cBhvr>
                                        <p:cTn id="16" dur="500"/>
                                        <p:tgtEl>
                                          <p:spTgt spid="3">
                                            <p:txEl>
                                              <p:pRg st="3" end="3"/>
                                            </p:txEl>
                                          </p:spTgt>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7174"/>
                                        </p:tgtEl>
                                        <p:attrNameLst>
                                          <p:attrName>style.visibility</p:attrName>
                                        </p:attrNameLst>
                                      </p:cBhvr>
                                      <p:to>
                                        <p:strVal val="visible"/>
                                      </p:to>
                                    </p:set>
                                    <p:animEffect transition="in" filter="fade">
                                      <p:cBhvr>
                                        <p:cTn id="20" dur="250"/>
                                        <p:tgtEl>
                                          <p:spTgt spid="7174"/>
                                        </p:tgtEl>
                                      </p:cBhvr>
                                    </p:animEffect>
                                  </p:childTnLst>
                                </p:cTn>
                              </p:par>
                            </p:childTnLst>
                          </p:cTn>
                        </p:par>
                        <p:par>
                          <p:cTn id="21" fill="hold">
                            <p:stCondLst>
                              <p:cond delay="1750"/>
                            </p:stCondLst>
                            <p:childTnLst>
                              <p:par>
                                <p:cTn id="22" presetID="10" presetClass="entr" presetSubtype="0" fill="hold" nodeType="afterEffect">
                                  <p:stCondLst>
                                    <p:cond delay="0"/>
                                  </p:stCondLst>
                                  <p:childTnLst>
                                    <p:set>
                                      <p:cBhvr>
                                        <p:cTn id="23" dur="1" fill="hold">
                                          <p:stCondLst>
                                            <p:cond delay="0"/>
                                          </p:stCondLst>
                                        </p:cTn>
                                        <p:tgtEl>
                                          <p:spTgt spid="7186"/>
                                        </p:tgtEl>
                                        <p:attrNameLst>
                                          <p:attrName>style.visibility</p:attrName>
                                        </p:attrNameLst>
                                      </p:cBhvr>
                                      <p:to>
                                        <p:strVal val="visible"/>
                                      </p:to>
                                    </p:set>
                                    <p:animEffect transition="in" filter="fade">
                                      <p:cBhvr>
                                        <p:cTn id="24" dur="250"/>
                                        <p:tgtEl>
                                          <p:spTgt spid="7186"/>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7185"/>
                                        </p:tgtEl>
                                        <p:attrNameLst>
                                          <p:attrName>style.visibility</p:attrName>
                                        </p:attrNameLst>
                                      </p:cBhvr>
                                      <p:to>
                                        <p:strVal val="visible"/>
                                      </p:to>
                                    </p:set>
                                    <p:animEffect transition="in" filter="fade">
                                      <p:cBhvr>
                                        <p:cTn id="28" dur="250"/>
                                        <p:tgtEl>
                                          <p:spTgt spid="7185"/>
                                        </p:tgtEl>
                                      </p:cBhvr>
                                    </p:animEffect>
                                  </p:childTnLst>
                                </p:cTn>
                              </p:par>
                            </p:childTnLst>
                          </p:cTn>
                        </p:par>
                        <p:par>
                          <p:cTn id="29" fill="hold">
                            <p:stCondLst>
                              <p:cond delay="2250"/>
                            </p:stCondLst>
                            <p:childTnLst>
                              <p:par>
                                <p:cTn id="30" presetID="10" presetClass="entr" presetSubtype="0" fill="hold" nodeType="afterEffect">
                                  <p:stCondLst>
                                    <p:cond delay="0"/>
                                  </p:stCondLst>
                                  <p:childTnLst>
                                    <p:set>
                                      <p:cBhvr>
                                        <p:cTn id="31" dur="1" fill="hold">
                                          <p:stCondLst>
                                            <p:cond delay="0"/>
                                          </p:stCondLst>
                                        </p:cTn>
                                        <p:tgtEl>
                                          <p:spTgt spid="7177"/>
                                        </p:tgtEl>
                                        <p:attrNameLst>
                                          <p:attrName>style.visibility</p:attrName>
                                        </p:attrNameLst>
                                      </p:cBhvr>
                                      <p:to>
                                        <p:strVal val="visible"/>
                                      </p:to>
                                    </p:set>
                                    <p:animEffect transition="in" filter="fade">
                                      <p:cBhvr>
                                        <p:cTn id="32" dur="250"/>
                                        <p:tgtEl>
                                          <p:spTgt spid="7177"/>
                                        </p:tgtEl>
                                      </p:cBhvr>
                                    </p:animEffect>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7171"/>
                                        </p:tgtEl>
                                        <p:attrNameLst>
                                          <p:attrName>style.visibility</p:attrName>
                                        </p:attrNameLst>
                                      </p:cBhvr>
                                      <p:to>
                                        <p:strVal val="visible"/>
                                      </p:to>
                                    </p:set>
                                    <p:animEffect transition="in" filter="fade">
                                      <p:cBhvr>
                                        <p:cTn id="36" dur="250"/>
                                        <p:tgtEl>
                                          <p:spTgt spid="7171"/>
                                        </p:tgtEl>
                                      </p:cBhvr>
                                    </p:animEffect>
                                  </p:childTnLst>
                                </p:cTn>
                              </p:par>
                            </p:childTnLst>
                          </p:cTn>
                        </p:par>
                        <p:par>
                          <p:cTn id="37" fill="hold">
                            <p:stCondLst>
                              <p:cond delay="2750"/>
                            </p:stCondLst>
                            <p:childTnLst>
                              <p:par>
                                <p:cTn id="38" presetID="10" presetClass="entr" presetSubtype="0" fill="hold" nodeType="afterEffect">
                                  <p:stCondLst>
                                    <p:cond delay="0"/>
                                  </p:stCondLst>
                                  <p:childTnLst>
                                    <p:set>
                                      <p:cBhvr>
                                        <p:cTn id="39" dur="1" fill="hold">
                                          <p:stCondLst>
                                            <p:cond delay="0"/>
                                          </p:stCondLst>
                                        </p:cTn>
                                        <p:tgtEl>
                                          <p:spTgt spid="7188"/>
                                        </p:tgtEl>
                                        <p:attrNameLst>
                                          <p:attrName>style.visibility</p:attrName>
                                        </p:attrNameLst>
                                      </p:cBhvr>
                                      <p:to>
                                        <p:strVal val="visible"/>
                                      </p:to>
                                    </p:set>
                                    <p:animEffect transition="in" filter="fade">
                                      <p:cBhvr>
                                        <p:cTn id="40" dur="250"/>
                                        <p:tgtEl>
                                          <p:spTgt spid="7188"/>
                                        </p:tgtEl>
                                      </p:cBhvr>
                                    </p:animEffect>
                                  </p:childTnLst>
                                </p:cTn>
                              </p:par>
                            </p:childTnLst>
                          </p:cTn>
                        </p:par>
                        <p:par>
                          <p:cTn id="41" fill="hold">
                            <p:stCondLst>
                              <p:cond delay="3000"/>
                            </p:stCondLst>
                            <p:childTnLst>
                              <p:par>
                                <p:cTn id="42" presetID="10" presetClass="entr" presetSubtype="0" fill="hold" nodeType="afterEffect">
                                  <p:stCondLst>
                                    <p:cond delay="0"/>
                                  </p:stCondLst>
                                  <p:childTnLst>
                                    <p:set>
                                      <p:cBhvr>
                                        <p:cTn id="43" dur="1" fill="hold">
                                          <p:stCondLst>
                                            <p:cond delay="0"/>
                                          </p:stCondLst>
                                        </p:cTn>
                                        <p:tgtEl>
                                          <p:spTgt spid="7181"/>
                                        </p:tgtEl>
                                        <p:attrNameLst>
                                          <p:attrName>style.visibility</p:attrName>
                                        </p:attrNameLst>
                                      </p:cBhvr>
                                      <p:to>
                                        <p:strVal val="visible"/>
                                      </p:to>
                                    </p:set>
                                    <p:animEffect transition="in" filter="fade">
                                      <p:cBhvr>
                                        <p:cTn id="44" dur="250"/>
                                        <p:tgtEl>
                                          <p:spTgt spid="7181"/>
                                        </p:tgtEl>
                                      </p:cBhvr>
                                    </p:animEffect>
                                  </p:childTnLst>
                                </p:cTn>
                              </p:par>
                            </p:childTnLst>
                          </p:cTn>
                        </p:par>
                        <p:par>
                          <p:cTn id="45" fill="hold">
                            <p:stCondLst>
                              <p:cond delay="3250"/>
                            </p:stCondLst>
                            <p:childTnLst>
                              <p:par>
                                <p:cTn id="46" presetID="10" presetClass="entr" presetSubtype="0" fill="hold" nodeType="afterEffect">
                                  <p:stCondLst>
                                    <p:cond delay="0"/>
                                  </p:stCondLst>
                                  <p:childTnLst>
                                    <p:set>
                                      <p:cBhvr>
                                        <p:cTn id="47" dur="1" fill="hold">
                                          <p:stCondLst>
                                            <p:cond delay="0"/>
                                          </p:stCondLst>
                                        </p:cTn>
                                        <p:tgtEl>
                                          <p:spTgt spid="7172"/>
                                        </p:tgtEl>
                                        <p:attrNameLst>
                                          <p:attrName>style.visibility</p:attrName>
                                        </p:attrNameLst>
                                      </p:cBhvr>
                                      <p:to>
                                        <p:strVal val="visible"/>
                                      </p:to>
                                    </p:set>
                                    <p:animEffect transition="in" filter="fade">
                                      <p:cBhvr>
                                        <p:cTn id="48" dur="250"/>
                                        <p:tgtEl>
                                          <p:spTgt spid="7172"/>
                                        </p:tgtEl>
                                      </p:cBhvr>
                                    </p:animEffect>
                                  </p:childTnLst>
                                </p:cTn>
                              </p:par>
                            </p:childTnLst>
                          </p:cTn>
                        </p:par>
                        <p:par>
                          <p:cTn id="49" fill="hold">
                            <p:stCondLst>
                              <p:cond delay="3500"/>
                            </p:stCondLst>
                            <p:childTnLst>
                              <p:par>
                                <p:cTn id="50" presetID="10" presetClass="entr" presetSubtype="0" fill="hold" nodeType="afterEffect">
                                  <p:stCondLst>
                                    <p:cond delay="0"/>
                                  </p:stCondLst>
                                  <p:childTnLst>
                                    <p:set>
                                      <p:cBhvr>
                                        <p:cTn id="51" dur="1" fill="hold">
                                          <p:stCondLst>
                                            <p:cond delay="0"/>
                                          </p:stCondLst>
                                        </p:cTn>
                                        <p:tgtEl>
                                          <p:spTgt spid="7184"/>
                                        </p:tgtEl>
                                        <p:attrNameLst>
                                          <p:attrName>style.visibility</p:attrName>
                                        </p:attrNameLst>
                                      </p:cBhvr>
                                      <p:to>
                                        <p:strVal val="visible"/>
                                      </p:to>
                                    </p:set>
                                    <p:animEffect transition="in" filter="fade">
                                      <p:cBhvr>
                                        <p:cTn id="52" dur="250"/>
                                        <p:tgtEl>
                                          <p:spTgt spid="7184"/>
                                        </p:tgtEl>
                                      </p:cBhvr>
                                    </p:animEffect>
                                  </p:childTnLst>
                                </p:cTn>
                              </p:par>
                            </p:childTnLst>
                          </p:cTn>
                        </p:par>
                        <p:par>
                          <p:cTn id="53" fill="hold">
                            <p:stCondLst>
                              <p:cond delay="3750"/>
                            </p:stCondLst>
                            <p:childTnLst>
                              <p:par>
                                <p:cTn id="54" presetID="10" presetClass="entr" presetSubtype="0" fill="hold" nodeType="afterEffect">
                                  <p:stCondLst>
                                    <p:cond delay="0"/>
                                  </p:stCondLst>
                                  <p:childTnLst>
                                    <p:set>
                                      <p:cBhvr>
                                        <p:cTn id="55" dur="1" fill="hold">
                                          <p:stCondLst>
                                            <p:cond delay="0"/>
                                          </p:stCondLst>
                                        </p:cTn>
                                        <p:tgtEl>
                                          <p:spTgt spid="7173"/>
                                        </p:tgtEl>
                                        <p:attrNameLst>
                                          <p:attrName>style.visibility</p:attrName>
                                        </p:attrNameLst>
                                      </p:cBhvr>
                                      <p:to>
                                        <p:strVal val="visible"/>
                                      </p:to>
                                    </p:set>
                                    <p:animEffect transition="in" filter="fade">
                                      <p:cBhvr>
                                        <p:cTn id="56" dur="250"/>
                                        <p:tgtEl>
                                          <p:spTgt spid="7173"/>
                                        </p:tgtEl>
                                      </p:cBhvr>
                                    </p:animEffect>
                                  </p:childTnLst>
                                </p:cTn>
                              </p:par>
                            </p:childTnLst>
                          </p:cTn>
                        </p:par>
                        <p:par>
                          <p:cTn id="57" fill="hold">
                            <p:stCondLst>
                              <p:cond delay="4000"/>
                            </p:stCondLst>
                            <p:childTnLst>
                              <p:par>
                                <p:cTn id="58" presetID="10" presetClass="entr" presetSubtype="0" fill="hold" nodeType="afterEffect">
                                  <p:stCondLst>
                                    <p:cond delay="0"/>
                                  </p:stCondLst>
                                  <p:childTnLst>
                                    <p:set>
                                      <p:cBhvr>
                                        <p:cTn id="59" dur="1" fill="hold">
                                          <p:stCondLst>
                                            <p:cond delay="0"/>
                                          </p:stCondLst>
                                        </p:cTn>
                                        <p:tgtEl>
                                          <p:spTgt spid="7182"/>
                                        </p:tgtEl>
                                        <p:attrNameLst>
                                          <p:attrName>style.visibility</p:attrName>
                                        </p:attrNameLst>
                                      </p:cBhvr>
                                      <p:to>
                                        <p:strVal val="visible"/>
                                      </p:to>
                                    </p:set>
                                    <p:animEffect transition="in" filter="fade">
                                      <p:cBhvr>
                                        <p:cTn id="60" dur="250"/>
                                        <p:tgtEl>
                                          <p:spTgt spid="7182"/>
                                        </p:tgtEl>
                                      </p:cBhvr>
                                    </p:animEffect>
                                  </p:childTnLst>
                                </p:cTn>
                              </p:par>
                            </p:childTnLst>
                          </p:cTn>
                        </p:par>
                        <p:par>
                          <p:cTn id="61" fill="hold">
                            <p:stCondLst>
                              <p:cond delay="4250"/>
                            </p:stCondLst>
                            <p:childTnLst>
                              <p:par>
                                <p:cTn id="62" presetID="10" presetClass="entr" presetSubtype="0" fill="hold" nodeType="afterEffect">
                                  <p:stCondLst>
                                    <p:cond delay="0"/>
                                  </p:stCondLst>
                                  <p:childTnLst>
                                    <p:set>
                                      <p:cBhvr>
                                        <p:cTn id="63" dur="1" fill="hold">
                                          <p:stCondLst>
                                            <p:cond delay="0"/>
                                          </p:stCondLst>
                                        </p:cTn>
                                        <p:tgtEl>
                                          <p:spTgt spid="7176"/>
                                        </p:tgtEl>
                                        <p:attrNameLst>
                                          <p:attrName>style.visibility</p:attrName>
                                        </p:attrNameLst>
                                      </p:cBhvr>
                                      <p:to>
                                        <p:strVal val="visible"/>
                                      </p:to>
                                    </p:set>
                                    <p:animEffect transition="in" filter="fade">
                                      <p:cBhvr>
                                        <p:cTn id="64" dur="250"/>
                                        <p:tgtEl>
                                          <p:spTgt spid="7176"/>
                                        </p:tgtEl>
                                      </p:cBhvr>
                                    </p:animEffect>
                                  </p:childTnLst>
                                </p:cTn>
                              </p:par>
                            </p:childTnLst>
                          </p:cTn>
                        </p:par>
                        <p:par>
                          <p:cTn id="65" fill="hold">
                            <p:stCondLst>
                              <p:cond delay="4500"/>
                            </p:stCondLst>
                            <p:childTnLst>
                              <p:par>
                                <p:cTn id="66" presetID="10" presetClass="entr" presetSubtype="0" fill="hold" nodeType="afterEffect">
                                  <p:stCondLst>
                                    <p:cond delay="0"/>
                                  </p:stCondLst>
                                  <p:childTnLst>
                                    <p:set>
                                      <p:cBhvr>
                                        <p:cTn id="67" dur="1" fill="hold">
                                          <p:stCondLst>
                                            <p:cond delay="0"/>
                                          </p:stCondLst>
                                        </p:cTn>
                                        <p:tgtEl>
                                          <p:spTgt spid="7170"/>
                                        </p:tgtEl>
                                        <p:attrNameLst>
                                          <p:attrName>style.visibility</p:attrName>
                                        </p:attrNameLst>
                                      </p:cBhvr>
                                      <p:to>
                                        <p:strVal val="visible"/>
                                      </p:to>
                                    </p:set>
                                    <p:animEffect transition="in" filter="fade">
                                      <p:cBhvr>
                                        <p:cTn id="68" dur="250"/>
                                        <p:tgtEl>
                                          <p:spTgt spid="7170"/>
                                        </p:tgtEl>
                                      </p:cBhvr>
                                    </p:animEffect>
                                  </p:childTnLst>
                                </p:cTn>
                              </p:par>
                            </p:childTnLst>
                          </p:cTn>
                        </p:par>
                        <p:par>
                          <p:cTn id="69" fill="hold">
                            <p:stCondLst>
                              <p:cond delay="4750"/>
                            </p:stCondLst>
                            <p:childTnLst>
                              <p:par>
                                <p:cTn id="70" presetID="10" presetClass="entr" presetSubtype="0" fill="hold" nodeType="afterEffect">
                                  <p:stCondLst>
                                    <p:cond delay="0"/>
                                  </p:stCondLst>
                                  <p:childTnLst>
                                    <p:set>
                                      <p:cBhvr>
                                        <p:cTn id="71" dur="1" fill="hold">
                                          <p:stCondLst>
                                            <p:cond delay="0"/>
                                          </p:stCondLst>
                                        </p:cTn>
                                        <p:tgtEl>
                                          <p:spTgt spid="7183"/>
                                        </p:tgtEl>
                                        <p:attrNameLst>
                                          <p:attrName>style.visibility</p:attrName>
                                        </p:attrNameLst>
                                      </p:cBhvr>
                                      <p:to>
                                        <p:strVal val="visible"/>
                                      </p:to>
                                    </p:set>
                                    <p:animEffect transition="in" filter="fade">
                                      <p:cBhvr>
                                        <p:cTn id="72" dur="250"/>
                                        <p:tgtEl>
                                          <p:spTgt spid="7183"/>
                                        </p:tgtEl>
                                      </p:cBhvr>
                                    </p:animEffect>
                                  </p:childTnLst>
                                </p:cTn>
                              </p:par>
                            </p:childTnLst>
                          </p:cTn>
                        </p:par>
                        <p:par>
                          <p:cTn id="73" fill="hold">
                            <p:stCondLst>
                              <p:cond delay="5000"/>
                            </p:stCondLst>
                            <p:childTnLst>
                              <p:par>
                                <p:cTn id="74" presetID="10" presetClass="entr" presetSubtype="0" fill="hold" nodeType="afterEffect">
                                  <p:stCondLst>
                                    <p:cond delay="0"/>
                                  </p:stCondLst>
                                  <p:childTnLst>
                                    <p:set>
                                      <p:cBhvr>
                                        <p:cTn id="75" dur="1" fill="hold">
                                          <p:stCondLst>
                                            <p:cond delay="0"/>
                                          </p:stCondLst>
                                        </p:cTn>
                                        <p:tgtEl>
                                          <p:spTgt spid="7187"/>
                                        </p:tgtEl>
                                        <p:attrNameLst>
                                          <p:attrName>style.visibility</p:attrName>
                                        </p:attrNameLst>
                                      </p:cBhvr>
                                      <p:to>
                                        <p:strVal val="visible"/>
                                      </p:to>
                                    </p:set>
                                    <p:animEffect transition="in" filter="fade">
                                      <p:cBhvr>
                                        <p:cTn id="76" dur="250"/>
                                        <p:tgtEl>
                                          <p:spTgt spid="7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188588092"/>
              </p:ext>
            </p:extLst>
          </p:nvPr>
        </p:nvGraphicFramePr>
        <p:xfrm>
          <a:off x="381001" y="1630680"/>
          <a:ext cx="6934199" cy="3169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4" descr="C:\Users\sa.tavakoli\Desktop\عکس\IMG_3459.JPG"/>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7653338" y="5494720"/>
            <a:ext cx="1517684" cy="121414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sa.tavakoli\Desktop\images (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53338" y="4040777"/>
            <a:ext cx="1490662" cy="1308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10">
            <a:extLst>
              <a:ext uri="{28A0092B-C50C-407E-A947-70E740481C1C}">
                <a14:useLocalDpi xmlns:a14="http://schemas.microsoft.com/office/drawing/2010/main" val="0"/>
              </a:ext>
            </a:extLst>
          </a:blip>
          <a:srcRect r="6616"/>
          <a:stretch/>
        </p:blipFill>
        <p:spPr>
          <a:xfrm>
            <a:off x="7696172" y="152400"/>
            <a:ext cx="1306426" cy="762000"/>
          </a:xfrm>
          <a:prstGeom prst="rect">
            <a:avLst/>
          </a:prstGeom>
        </p:spPr>
      </p:pic>
      <p:sp>
        <p:nvSpPr>
          <p:cNvPr id="8" name="Title 1">
            <a:extLst>
              <a:ext uri="{FF2B5EF4-FFF2-40B4-BE49-F238E27FC236}">
                <a16:creationId xmlns:a16="http://schemas.microsoft.com/office/drawing/2014/main" id="{ABE34B52-93F9-4B17-8F75-AFACE5926E3F}"/>
              </a:ext>
            </a:extLst>
          </p:cNvPr>
          <p:cNvSpPr txBox="1">
            <a:spLocks/>
          </p:cNvSpPr>
          <p:nvPr/>
        </p:nvSpPr>
        <p:spPr bwMode="auto">
          <a:xfrm>
            <a:off x="5011125" y="220979"/>
            <a:ext cx="2743200" cy="693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124" tIns="42055" rIns="84124" bIns="42055" numCol="1" anchor="ctr" anchorCtr="0" compatLnSpc="1">
            <a:prstTxWarp prst="textNoShape">
              <a:avLst/>
            </a:prstTxWarp>
          </a:bodyPr>
          <a:lstStyle>
            <a:lvl1pPr algn="ctr" defTabSz="846912" rtl="0" eaLnBrk="1" fontAlgn="base" hangingPunct="1">
              <a:spcBef>
                <a:spcPct val="0"/>
              </a:spcBef>
              <a:spcAft>
                <a:spcPct val="0"/>
              </a:spcAft>
              <a:defRPr sz="4100">
                <a:solidFill>
                  <a:schemeClr val="tx1"/>
                </a:solidFill>
                <a:latin typeface="+mj-lt"/>
                <a:ea typeface="+mj-ea"/>
                <a:cs typeface="+mj-cs"/>
              </a:defRPr>
            </a:lvl1pPr>
            <a:lvl2pPr algn="ctr" defTabSz="846912" rtl="0" eaLnBrk="1" fontAlgn="base" hangingPunct="1">
              <a:spcBef>
                <a:spcPct val="0"/>
              </a:spcBef>
              <a:spcAft>
                <a:spcPct val="0"/>
              </a:spcAft>
              <a:defRPr sz="4100">
                <a:solidFill>
                  <a:schemeClr val="tx1"/>
                </a:solidFill>
                <a:latin typeface="Calibri" pitchFamily="34" charset="0"/>
                <a:cs typeface="Arial" charset="0"/>
              </a:defRPr>
            </a:lvl2pPr>
            <a:lvl3pPr algn="ctr" defTabSz="846912" rtl="0" eaLnBrk="1" fontAlgn="base" hangingPunct="1">
              <a:spcBef>
                <a:spcPct val="0"/>
              </a:spcBef>
              <a:spcAft>
                <a:spcPct val="0"/>
              </a:spcAft>
              <a:defRPr sz="4100">
                <a:solidFill>
                  <a:schemeClr val="tx1"/>
                </a:solidFill>
                <a:latin typeface="Calibri" pitchFamily="34" charset="0"/>
                <a:cs typeface="Arial" charset="0"/>
              </a:defRPr>
            </a:lvl3pPr>
            <a:lvl4pPr algn="ctr" defTabSz="846912" rtl="0" eaLnBrk="1" fontAlgn="base" hangingPunct="1">
              <a:spcBef>
                <a:spcPct val="0"/>
              </a:spcBef>
              <a:spcAft>
                <a:spcPct val="0"/>
              </a:spcAft>
              <a:defRPr sz="4100">
                <a:solidFill>
                  <a:schemeClr val="tx1"/>
                </a:solidFill>
                <a:latin typeface="Calibri" pitchFamily="34" charset="0"/>
                <a:cs typeface="Arial" charset="0"/>
              </a:defRPr>
            </a:lvl4pPr>
            <a:lvl5pPr algn="ctr" defTabSz="846912" rtl="0" eaLnBrk="1" fontAlgn="base" hangingPunct="1">
              <a:spcBef>
                <a:spcPct val="0"/>
              </a:spcBef>
              <a:spcAft>
                <a:spcPct val="0"/>
              </a:spcAft>
              <a:defRPr sz="4100">
                <a:solidFill>
                  <a:schemeClr val="tx1"/>
                </a:solidFill>
                <a:latin typeface="Calibri" pitchFamily="34" charset="0"/>
                <a:cs typeface="Arial" charset="0"/>
              </a:defRPr>
            </a:lvl5pPr>
            <a:lvl6pPr marL="382905" algn="ctr" defTabSz="846912" rtl="0" eaLnBrk="1" fontAlgn="base" hangingPunct="1">
              <a:spcBef>
                <a:spcPct val="0"/>
              </a:spcBef>
              <a:spcAft>
                <a:spcPct val="0"/>
              </a:spcAft>
              <a:defRPr sz="4100">
                <a:solidFill>
                  <a:schemeClr val="tx1"/>
                </a:solidFill>
                <a:latin typeface="Calibri" pitchFamily="34" charset="0"/>
                <a:cs typeface="Arial" charset="0"/>
              </a:defRPr>
            </a:lvl6pPr>
            <a:lvl7pPr marL="765810" algn="ctr" defTabSz="846912" rtl="0" eaLnBrk="1" fontAlgn="base" hangingPunct="1">
              <a:spcBef>
                <a:spcPct val="0"/>
              </a:spcBef>
              <a:spcAft>
                <a:spcPct val="0"/>
              </a:spcAft>
              <a:defRPr sz="4100">
                <a:solidFill>
                  <a:schemeClr val="tx1"/>
                </a:solidFill>
                <a:latin typeface="Calibri" pitchFamily="34" charset="0"/>
                <a:cs typeface="Arial" charset="0"/>
              </a:defRPr>
            </a:lvl7pPr>
            <a:lvl8pPr marL="1148715" algn="ctr" defTabSz="846912" rtl="0" eaLnBrk="1" fontAlgn="base" hangingPunct="1">
              <a:spcBef>
                <a:spcPct val="0"/>
              </a:spcBef>
              <a:spcAft>
                <a:spcPct val="0"/>
              </a:spcAft>
              <a:defRPr sz="4100">
                <a:solidFill>
                  <a:schemeClr val="tx1"/>
                </a:solidFill>
                <a:latin typeface="Calibri" pitchFamily="34" charset="0"/>
                <a:cs typeface="Arial" charset="0"/>
              </a:defRPr>
            </a:lvl8pPr>
            <a:lvl9pPr marL="1531620" algn="ctr" defTabSz="846912" rtl="0" eaLnBrk="1" fontAlgn="base" hangingPunct="1">
              <a:spcBef>
                <a:spcPct val="0"/>
              </a:spcBef>
              <a:spcAft>
                <a:spcPct val="0"/>
              </a:spcAft>
              <a:defRPr sz="4100">
                <a:solidFill>
                  <a:schemeClr val="tx1"/>
                </a:solidFill>
                <a:latin typeface="Calibri" pitchFamily="34" charset="0"/>
                <a:cs typeface="Arial" charset="0"/>
              </a:defRPr>
            </a:lvl9pPr>
          </a:lstStyle>
          <a:p>
            <a:r>
              <a:rPr lang="fa-IR" sz="2400" b="1" dirty="0">
                <a:solidFill>
                  <a:schemeClr val="bg1">
                    <a:lumMod val="65000"/>
                  </a:schemeClr>
                </a:solidFill>
                <a:latin typeface="w_Yekan" panose="02000500000000020004" pitchFamily="2" charset="-78"/>
                <a:cs typeface="B Yekan" panose="00000400000000000000" pitchFamily="2" charset="-78"/>
              </a:rPr>
              <a:t>طراحی و مهندسی</a:t>
            </a:r>
            <a:endParaRPr lang="en-US" sz="2400" b="1" dirty="0">
              <a:solidFill>
                <a:schemeClr val="bg1">
                  <a:lumMod val="65000"/>
                </a:schemeClr>
              </a:solidFill>
              <a:latin typeface="w_Yekan" panose="02000500000000020004" pitchFamily="2" charset="-78"/>
              <a:cs typeface="B Yekan" panose="00000400000000000000" pitchFamily="2" charset="-78"/>
            </a:endParaRPr>
          </a:p>
        </p:txBody>
      </p:sp>
    </p:spTree>
    <p:extLst>
      <p:ext uri="{BB962C8B-B14F-4D97-AF65-F5344CB8AC3E}">
        <p14:creationId xmlns:p14="http://schemas.microsoft.com/office/powerpoint/2010/main" val="3169536505"/>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500"/>
                                  </p:stCondLst>
                                  <p:childTnLst>
                                    <p:set>
                                      <p:cBhvr>
                                        <p:cTn id="6" dur="1" fill="hold">
                                          <p:stCondLst>
                                            <p:cond delay="0"/>
                                          </p:stCondLst>
                                        </p:cTn>
                                        <p:tgtEl>
                                          <p:spTgt spid="4">
                                            <p:graphicEl>
                                              <a:dgm id="{E789E225-4415-4192-B50B-602DB591CBA2}"/>
                                            </p:graphicEl>
                                          </p:spTgt>
                                        </p:tgtEl>
                                        <p:attrNameLst>
                                          <p:attrName>style.visibility</p:attrName>
                                        </p:attrNameLst>
                                      </p:cBhvr>
                                      <p:to>
                                        <p:strVal val="visible"/>
                                      </p:to>
                                    </p:set>
                                    <p:anim calcmode="lin" valueType="num">
                                      <p:cBhvr>
                                        <p:cTn id="7" dur="1000" fill="hold"/>
                                        <p:tgtEl>
                                          <p:spTgt spid="4">
                                            <p:graphicEl>
                                              <a:dgm id="{E789E225-4415-4192-B50B-602DB591CBA2}"/>
                                            </p:graphicEl>
                                          </p:spTgt>
                                        </p:tgtEl>
                                        <p:attrNameLst>
                                          <p:attrName>ppt_w</p:attrName>
                                        </p:attrNameLst>
                                      </p:cBhvr>
                                      <p:tavLst>
                                        <p:tav tm="0">
                                          <p:val>
                                            <p:strVal val="#ppt_w*0.70"/>
                                          </p:val>
                                        </p:tav>
                                        <p:tav tm="100000">
                                          <p:val>
                                            <p:strVal val="#ppt_w"/>
                                          </p:val>
                                        </p:tav>
                                      </p:tavLst>
                                    </p:anim>
                                    <p:anim calcmode="lin" valueType="num">
                                      <p:cBhvr>
                                        <p:cTn id="8" dur="1000" fill="hold"/>
                                        <p:tgtEl>
                                          <p:spTgt spid="4">
                                            <p:graphicEl>
                                              <a:dgm id="{E789E225-4415-4192-B50B-602DB591CBA2}"/>
                                            </p:graphicEl>
                                          </p:spTgt>
                                        </p:tgtEl>
                                        <p:attrNameLst>
                                          <p:attrName>ppt_h</p:attrName>
                                        </p:attrNameLst>
                                      </p:cBhvr>
                                      <p:tavLst>
                                        <p:tav tm="0">
                                          <p:val>
                                            <p:strVal val="#ppt_h"/>
                                          </p:val>
                                        </p:tav>
                                        <p:tav tm="100000">
                                          <p:val>
                                            <p:strVal val="#ppt_h"/>
                                          </p:val>
                                        </p:tav>
                                      </p:tavLst>
                                    </p:anim>
                                    <p:animEffect transition="in" filter="fade">
                                      <p:cBhvr>
                                        <p:cTn id="9" dur="1000"/>
                                        <p:tgtEl>
                                          <p:spTgt spid="4">
                                            <p:graphicEl>
                                              <a:dgm id="{E789E225-4415-4192-B50B-602DB591CBA2}"/>
                                            </p:graphicEl>
                                          </p:spTgt>
                                        </p:tgtEl>
                                      </p:cBhvr>
                                    </p:animEffect>
                                  </p:childTnLst>
                                </p:cTn>
                              </p:par>
                              <p:par>
                                <p:cTn id="10" presetID="63" presetClass="path" presetSubtype="0" accel="50000" decel="50000" fill="hold" grpId="1" nodeType="withEffect">
                                  <p:stCondLst>
                                    <p:cond delay="500"/>
                                  </p:stCondLst>
                                  <p:childTnLst>
                                    <p:animMotion origin="layout" path="M 0 0  L 0.25 0  E" pathEditMode="relative" ptsTypes="">
                                      <p:cBhvr>
                                        <p:cTn id="11" dur="1000" spd="-100000" fill="hold"/>
                                        <p:tgtEl>
                                          <p:spTgt spid="4">
                                            <p:graphicEl>
                                              <a:dgm id="{E789E225-4415-4192-B50B-602DB591CBA2}"/>
                                            </p:graphicEl>
                                          </p:spTgt>
                                        </p:tgtEl>
                                        <p:attrNameLst>
                                          <p:attrName>ppt_x</p:attrName>
                                          <p:attrName>ppt_y</p:attrName>
                                        </p:attrNameLst>
                                      </p:cBhvr>
                                    </p:animMotion>
                                  </p:childTnLst>
                                </p:cTn>
                              </p:par>
                            </p:childTnLst>
                          </p:cTn>
                        </p:par>
                        <p:par>
                          <p:cTn id="12" fill="hold">
                            <p:stCondLst>
                              <p:cond delay="1500"/>
                            </p:stCondLst>
                            <p:childTnLst>
                              <p:par>
                                <p:cTn id="13" presetID="55" presetClass="entr" presetSubtype="0" fill="hold" grpId="0" nodeType="afterEffect">
                                  <p:stCondLst>
                                    <p:cond delay="500"/>
                                  </p:stCondLst>
                                  <p:childTnLst>
                                    <p:set>
                                      <p:cBhvr>
                                        <p:cTn id="14" dur="1" fill="hold">
                                          <p:stCondLst>
                                            <p:cond delay="0"/>
                                          </p:stCondLst>
                                        </p:cTn>
                                        <p:tgtEl>
                                          <p:spTgt spid="4">
                                            <p:graphicEl>
                                              <a:dgm id="{1EB62D43-4E38-49DB-8E30-7C0D6038ACCD}"/>
                                            </p:graphicEl>
                                          </p:spTgt>
                                        </p:tgtEl>
                                        <p:attrNameLst>
                                          <p:attrName>style.visibility</p:attrName>
                                        </p:attrNameLst>
                                      </p:cBhvr>
                                      <p:to>
                                        <p:strVal val="visible"/>
                                      </p:to>
                                    </p:set>
                                    <p:anim calcmode="lin" valueType="num">
                                      <p:cBhvr>
                                        <p:cTn id="15" dur="1000" fill="hold"/>
                                        <p:tgtEl>
                                          <p:spTgt spid="4">
                                            <p:graphicEl>
                                              <a:dgm id="{1EB62D43-4E38-49DB-8E30-7C0D6038ACCD}"/>
                                            </p:graphicEl>
                                          </p:spTgt>
                                        </p:tgtEl>
                                        <p:attrNameLst>
                                          <p:attrName>ppt_w</p:attrName>
                                        </p:attrNameLst>
                                      </p:cBhvr>
                                      <p:tavLst>
                                        <p:tav tm="0">
                                          <p:val>
                                            <p:strVal val="#ppt_w*0.70"/>
                                          </p:val>
                                        </p:tav>
                                        <p:tav tm="100000">
                                          <p:val>
                                            <p:strVal val="#ppt_w"/>
                                          </p:val>
                                        </p:tav>
                                      </p:tavLst>
                                    </p:anim>
                                    <p:anim calcmode="lin" valueType="num">
                                      <p:cBhvr>
                                        <p:cTn id="16" dur="1000" fill="hold"/>
                                        <p:tgtEl>
                                          <p:spTgt spid="4">
                                            <p:graphicEl>
                                              <a:dgm id="{1EB62D43-4E38-49DB-8E30-7C0D6038ACCD}"/>
                                            </p:graphicEl>
                                          </p:spTgt>
                                        </p:tgtEl>
                                        <p:attrNameLst>
                                          <p:attrName>ppt_h</p:attrName>
                                        </p:attrNameLst>
                                      </p:cBhvr>
                                      <p:tavLst>
                                        <p:tav tm="0">
                                          <p:val>
                                            <p:strVal val="#ppt_h"/>
                                          </p:val>
                                        </p:tav>
                                        <p:tav tm="100000">
                                          <p:val>
                                            <p:strVal val="#ppt_h"/>
                                          </p:val>
                                        </p:tav>
                                      </p:tavLst>
                                    </p:anim>
                                    <p:animEffect transition="in" filter="fade">
                                      <p:cBhvr>
                                        <p:cTn id="17" dur="1000"/>
                                        <p:tgtEl>
                                          <p:spTgt spid="4">
                                            <p:graphicEl>
                                              <a:dgm id="{1EB62D43-4E38-49DB-8E30-7C0D6038ACCD}"/>
                                            </p:graphicEl>
                                          </p:spTgt>
                                        </p:tgtEl>
                                      </p:cBhvr>
                                    </p:animEffect>
                                  </p:childTnLst>
                                </p:cTn>
                              </p:par>
                              <p:par>
                                <p:cTn id="18" presetID="63" presetClass="path" presetSubtype="0" accel="50000" decel="50000" fill="hold" grpId="1" nodeType="withEffect">
                                  <p:stCondLst>
                                    <p:cond delay="500"/>
                                  </p:stCondLst>
                                  <p:childTnLst>
                                    <p:animMotion origin="layout" path="M 0 0  L 0.25 0  E" pathEditMode="relative" ptsTypes="">
                                      <p:cBhvr>
                                        <p:cTn id="19" dur="1000" spd="-100000" fill="hold"/>
                                        <p:tgtEl>
                                          <p:spTgt spid="4">
                                            <p:graphicEl>
                                              <a:dgm id="{1EB62D43-4E38-49DB-8E30-7C0D6038ACCD}"/>
                                            </p:graphicEl>
                                          </p:spTgt>
                                        </p:tgtEl>
                                        <p:attrNameLst>
                                          <p:attrName>ppt_x</p:attrName>
                                          <p:attrName>ppt_y</p:attrName>
                                        </p:attrNameLst>
                                      </p:cBhvr>
                                    </p:animMotion>
                                  </p:childTnLst>
                                </p:cTn>
                              </p:par>
                            </p:childTnLst>
                          </p:cTn>
                        </p:par>
                        <p:par>
                          <p:cTn id="20" fill="hold">
                            <p:stCondLst>
                              <p:cond delay="3000"/>
                            </p:stCondLst>
                            <p:childTnLst>
                              <p:par>
                                <p:cTn id="21" presetID="55" presetClass="entr" presetSubtype="0" fill="hold" grpId="0" nodeType="afterEffect">
                                  <p:stCondLst>
                                    <p:cond delay="500"/>
                                  </p:stCondLst>
                                  <p:childTnLst>
                                    <p:set>
                                      <p:cBhvr>
                                        <p:cTn id="22" dur="1" fill="hold">
                                          <p:stCondLst>
                                            <p:cond delay="0"/>
                                          </p:stCondLst>
                                        </p:cTn>
                                        <p:tgtEl>
                                          <p:spTgt spid="4">
                                            <p:graphicEl>
                                              <a:dgm id="{5E193A34-0702-4BCA-AD5D-77BD35FFB6A6}"/>
                                            </p:graphicEl>
                                          </p:spTgt>
                                        </p:tgtEl>
                                        <p:attrNameLst>
                                          <p:attrName>style.visibility</p:attrName>
                                        </p:attrNameLst>
                                      </p:cBhvr>
                                      <p:to>
                                        <p:strVal val="visible"/>
                                      </p:to>
                                    </p:set>
                                    <p:anim calcmode="lin" valueType="num">
                                      <p:cBhvr>
                                        <p:cTn id="23" dur="1000" fill="hold"/>
                                        <p:tgtEl>
                                          <p:spTgt spid="4">
                                            <p:graphicEl>
                                              <a:dgm id="{5E193A34-0702-4BCA-AD5D-77BD35FFB6A6}"/>
                                            </p:graphicEl>
                                          </p:spTgt>
                                        </p:tgtEl>
                                        <p:attrNameLst>
                                          <p:attrName>ppt_w</p:attrName>
                                        </p:attrNameLst>
                                      </p:cBhvr>
                                      <p:tavLst>
                                        <p:tav tm="0">
                                          <p:val>
                                            <p:strVal val="#ppt_w*0.70"/>
                                          </p:val>
                                        </p:tav>
                                        <p:tav tm="100000">
                                          <p:val>
                                            <p:strVal val="#ppt_w"/>
                                          </p:val>
                                        </p:tav>
                                      </p:tavLst>
                                    </p:anim>
                                    <p:anim calcmode="lin" valueType="num">
                                      <p:cBhvr>
                                        <p:cTn id="24" dur="1000" fill="hold"/>
                                        <p:tgtEl>
                                          <p:spTgt spid="4">
                                            <p:graphicEl>
                                              <a:dgm id="{5E193A34-0702-4BCA-AD5D-77BD35FFB6A6}"/>
                                            </p:graphicEl>
                                          </p:spTgt>
                                        </p:tgtEl>
                                        <p:attrNameLst>
                                          <p:attrName>ppt_h</p:attrName>
                                        </p:attrNameLst>
                                      </p:cBhvr>
                                      <p:tavLst>
                                        <p:tav tm="0">
                                          <p:val>
                                            <p:strVal val="#ppt_h"/>
                                          </p:val>
                                        </p:tav>
                                        <p:tav tm="100000">
                                          <p:val>
                                            <p:strVal val="#ppt_h"/>
                                          </p:val>
                                        </p:tav>
                                      </p:tavLst>
                                    </p:anim>
                                    <p:animEffect transition="in" filter="fade">
                                      <p:cBhvr>
                                        <p:cTn id="25" dur="1000"/>
                                        <p:tgtEl>
                                          <p:spTgt spid="4">
                                            <p:graphicEl>
                                              <a:dgm id="{5E193A34-0702-4BCA-AD5D-77BD35FFB6A6}"/>
                                            </p:graphicEl>
                                          </p:spTgt>
                                        </p:tgtEl>
                                      </p:cBhvr>
                                    </p:animEffect>
                                  </p:childTnLst>
                                </p:cTn>
                              </p:par>
                              <p:par>
                                <p:cTn id="26" presetID="63" presetClass="path" presetSubtype="0" accel="50000" decel="50000" fill="hold" grpId="1" nodeType="withEffect">
                                  <p:stCondLst>
                                    <p:cond delay="500"/>
                                  </p:stCondLst>
                                  <p:childTnLst>
                                    <p:animMotion origin="layout" path="M 0 0  L 0.25 0  E" pathEditMode="relative" ptsTypes="">
                                      <p:cBhvr>
                                        <p:cTn id="27" dur="1000" spd="-100000" fill="hold"/>
                                        <p:tgtEl>
                                          <p:spTgt spid="4">
                                            <p:graphicEl>
                                              <a:dgm id="{5E193A34-0702-4BCA-AD5D-77BD35FFB6A6}"/>
                                            </p:graphicEl>
                                          </p:spTgt>
                                        </p:tgtEl>
                                        <p:attrNameLst>
                                          <p:attrName>ppt_x</p:attrName>
                                          <p:attrName>ppt_y</p:attrName>
                                        </p:attrNameLst>
                                      </p:cBhvr>
                                    </p:animMotion>
                                  </p:childTnLst>
                                </p:cTn>
                              </p:par>
                            </p:childTnLst>
                          </p:cTn>
                        </p:par>
                        <p:par>
                          <p:cTn id="28" fill="hold">
                            <p:stCondLst>
                              <p:cond delay="4500"/>
                            </p:stCondLst>
                            <p:childTnLst>
                              <p:par>
                                <p:cTn id="29" presetID="55" presetClass="entr" presetSubtype="0" fill="hold" grpId="0" nodeType="afterEffect">
                                  <p:stCondLst>
                                    <p:cond delay="500"/>
                                  </p:stCondLst>
                                  <p:childTnLst>
                                    <p:set>
                                      <p:cBhvr>
                                        <p:cTn id="30" dur="1" fill="hold">
                                          <p:stCondLst>
                                            <p:cond delay="0"/>
                                          </p:stCondLst>
                                        </p:cTn>
                                        <p:tgtEl>
                                          <p:spTgt spid="4">
                                            <p:graphicEl>
                                              <a:dgm id="{7D319365-36DD-468B-8BCF-1A1263F25619}"/>
                                            </p:graphicEl>
                                          </p:spTgt>
                                        </p:tgtEl>
                                        <p:attrNameLst>
                                          <p:attrName>style.visibility</p:attrName>
                                        </p:attrNameLst>
                                      </p:cBhvr>
                                      <p:to>
                                        <p:strVal val="visible"/>
                                      </p:to>
                                    </p:set>
                                    <p:anim calcmode="lin" valueType="num">
                                      <p:cBhvr>
                                        <p:cTn id="31" dur="1000" fill="hold"/>
                                        <p:tgtEl>
                                          <p:spTgt spid="4">
                                            <p:graphicEl>
                                              <a:dgm id="{7D319365-36DD-468B-8BCF-1A1263F25619}"/>
                                            </p:graphicEl>
                                          </p:spTgt>
                                        </p:tgtEl>
                                        <p:attrNameLst>
                                          <p:attrName>ppt_w</p:attrName>
                                        </p:attrNameLst>
                                      </p:cBhvr>
                                      <p:tavLst>
                                        <p:tav tm="0">
                                          <p:val>
                                            <p:strVal val="#ppt_w*0.70"/>
                                          </p:val>
                                        </p:tav>
                                        <p:tav tm="100000">
                                          <p:val>
                                            <p:strVal val="#ppt_w"/>
                                          </p:val>
                                        </p:tav>
                                      </p:tavLst>
                                    </p:anim>
                                    <p:anim calcmode="lin" valueType="num">
                                      <p:cBhvr>
                                        <p:cTn id="32" dur="1000" fill="hold"/>
                                        <p:tgtEl>
                                          <p:spTgt spid="4">
                                            <p:graphicEl>
                                              <a:dgm id="{7D319365-36DD-468B-8BCF-1A1263F25619}"/>
                                            </p:graphicEl>
                                          </p:spTgt>
                                        </p:tgtEl>
                                        <p:attrNameLst>
                                          <p:attrName>ppt_h</p:attrName>
                                        </p:attrNameLst>
                                      </p:cBhvr>
                                      <p:tavLst>
                                        <p:tav tm="0">
                                          <p:val>
                                            <p:strVal val="#ppt_h"/>
                                          </p:val>
                                        </p:tav>
                                        <p:tav tm="100000">
                                          <p:val>
                                            <p:strVal val="#ppt_h"/>
                                          </p:val>
                                        </p:tav>
                                      </p:tavLst>
                                    </p:anim>
                                    <p:animEffect transition="in" filter="fade">
                                      <p:cBhvr>
                                        <p:cTn id="33" dur="1000"/>
                                        <p:tgtEl>
                                          <p:spTgt spid="4">
                                            <p:graphicEl>
                                              <a:dgm id="{7D319365-36DD-468B-8BCF-1A1263F25619}"/>
                                            </p:graphicEl>
                                          </p:spTgt>
                                        </p:tgtEl>
                                      </p:cBhvr>
                                    </p:animEffect>
                                  </p:childTnLst>
                                </p:cTn>
                              </p:par>
                              <p:par>
                                <p:cTn id="34" presetID="63" presetClass="path" presetSubtype="0" accel="50000" decel="50000" fill="hold" grpId="1" nodeType="withEffect">
                                  <p:stCondLst>
                                    <p:cond delay="500"/>
                                  </p:stCondLst>
                                  <p:childTnLst>
                                    <p:animMotion origin="layout" path="M 0 0  L 0.25 0  E" pathEditMode="relative" ptsTypes="">
                                      <p:cBhvr>
                                        <p:cTn id="35" dur="1000" spd="-100000" fill="hold"/>
                                        <p:tgtEl>
                                          <p:spTgt spid="4">
                                            <p:graphicEl>
                                              <a:dgm id="{7D319365-36DD-468B-8BCF-1A1263F25619}"/>
                                            </p:graphicEl>
                                          </p:spTgt>
                                        </p:tgtEl>
                                        <p:attrNameLst>
                                          <p:attrName>ppt_x</p:attrName>
                                          <p:attrName>ppt_y</p:attrName>
                                        </p:attrNameLst>
                                      </p:cBhvr>
                                    </p:animMotion>
                                  </p:childTnLst>
                                </p:cTn>
                              </p:par>
                            </p:childTnLst>
                          </p:cTn>
                        </p:par>
                        <p:par>
                          <p:cTn id="36" fill="hold">
                            <p:stCondLst>
                              <p:cond delay="6000"/>
                            </p:stCondLst>
                            <p:childTnLst>
                              <p:par>
                                <p:cTn id="37" presetID="2" presetClass="entr" presetSubtype="2"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1+#ppt_w/2"/>
                                          </p:val>
                                        </p:tav>
                                        <p:tav tm="100000">
                                          <p:val>
                                            <p:strVal val="#ppt_x"/>
                                          </p:val>
                                        </p:tav>
                                      </p:tavLst>
                                    </p:anim>
                                    <p:anim calcmode="lin" valueType="num">
                                      <p:cBhvr additive="base">
                                        <p:cTn id="4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Graphic spid="4" grpId="1">
        <p:bldSub>
          <a:bldDgm bld="one"/>
        </p:bldSub>
      </p:bldGraphic>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52400" y="992811"/>
            <a:ext cx="6172200" cy="3733800"/>
          </a:xfrm>
        </p:spPr>
        <p:txBody>
          <a:bodyPr rtlCol="0">
            <a:noAutofit/>
          </a:bodyPr>
          <a:lstStyle/>
          <a:p>
            <a:pPr lvl="1" eaLnBrk="1" fontAlgn="auto" hangingPunct="1">
              <a:lnSpc>
                <a:spcPct val="150000"/>
              </a:lnSpc>
              <a:spcAft>
                <a:spcPts val="0"/>
              </a:spcAft>
              <a:buClr>
                <a:srgbClr val="4BC1AD"/>
              </a:buClr>
              <a:buFont typeface="Wingdings" pitchFamily="2" charset="2"/>
              <a:buChar char="ü"/>
              <a:defRPr/>
            </a:pPr>
            <a:r>
              <a:rPr lang="en-US" sz="1600" dirty="0">
                <a:solidFill>
                  <a:schemeClr val="bg1">
                    <a:lumMod val="65000"/>
                  </a:schemeClr>
                </a:solidFill>
                <a:latin typeface="Nirmala UI" panose="020B0502040204020203" pitchFamily="34" charset="0"/>
                <a:cs typeface="Nirmala UI" panose="020B0502040204020203" pitchFamily="34" charset="0"/>
              </a:rPr>
              <a:t>Basic and Thermal Design</a:t>
            </a:r>
          </a:p>
          <a:p>
            <a:pPr lvl="1" eaLnBrk="1" fontAlgn="auto" hangingPunct="1">
              <a:lnSpc>
                <a:spcPct val="150000"/>
              </a:lnSpc>
              <a:spcAft>
                <a:spcPts val="0"/>
              </a:spcAft>
              <a:buClr>
                <a:srgbClr val="4BC1AD"/>
              </a:buClr>
              <a:buFont typeface="Wingdings" pitchFamily="2" charset="2"/>
              <a:buChar char="ü"/>
              <a:defRPr/>
            </a:pPr>
            <a:r>
              <a:rPr lang="en-US" sz="1600" dirty="0">
                <a:solidFill>
                  <a:schemeClr val="bg1">
                    <a:lumMod val="65000"/>
                  </a:schemeClr>
                </a:solidFill>
                <a:latin typeface="Nirmala UI" panose="020B0502040204020203" pitchFamily="34" charset="0"/>
                <a:cs typeface="Nirmala UI" panose="020B0502040204020203" pitchFamily="34" charset="0"/>
              </a:rPr>
              <a:t>Process Design</a:t>
            </a:r>
          </a:p>
          <a:p>
            <a:pPr lvl="1" eaLnBrk="1" fontAlgn="auto" hangingPunct="1">
              <a:lnSpc>
                <a:spcPct val="150000"/>
              </a:lnSpc>
              <a:spcAft>
                <a:spcPts val="0"/>
              </a:spcAft>
              <a:buClr>
                <a:srgbClr val="4BC1AD"/>
              </a:buClr>
              <a:buFont typeface="Wingdings" pitchFamily="2" charset="2"/>
              <a:buChar char="ü"/>
              <a:defRPr/>
            </a:pPr>
            <a:r>
              <a:rPr lang="en-US" sz="1600" dirty="0">
                <a:solidFill>
                  <a:schemeClr val="bg1">
                    <a:lumMod val="65000"/>
                  </a:schemeClr>
                </a:solidFill>
                <a:latin typeface="Nirmala UI" panose="020B0502040204020203" pitchFamily="34" charset="0"/>
                <a:cs typeface="Nirmala UI" panose="020B0502040204020203" pitchFamily="34" charset="0"/>
              </a:rPr>
              <a:t>Mechanical Design</a:t>
            </a:r>
          </a:p>
          <a:p>
            <a:pPr lvl="1" eaLnBrk="1" fontAlgn="auto" hangingPunct="1">
              <a:lnSpc>
                <a:spcPct val="150000"/>
              </a:lnSpc>
              <a:spcAft>
                <a:spcPts val="0"/>
              </a:spcAft>
              <a:buClr>
                <a:srgbClr val="4BC1AD"/>
              </a:buClr>
              <a:buFont typeface="Wingdings" pitchFamily="2" charset="2"/>
              <a:buChar char="ü"/>
              <a:defRPr/>
            </a:pPr>
            <a:r>
              <a:rPr lang="en-US" sz="1600" dirty="0">
                <a:solidFill>
                  <a:schemeClr val="bg1">
                    <a:lumMod val="65000"/>
                  </a:schemeClr>
                </a:solidFill>
                <a:latin typeface="Nirmala UI" panose="020B0502040204020203" pitchFamily="34" charset="0"/>
                <a:cs typeface="Nirmala UI" panose="020B0502040204020203" pitchFamily="34" charset="0"/>
              </a:rPr>
              <a:t>Structural Design</a:t>
            </a:r>
          </a:p>
          <a:p>
            <a:pPr lvl="1" eaLnBrk="1" fontAlgn="auto" hangingPunct="1">
              <a:lnSpc>
                <a:spcPct val="150000"/>
              </a:lnSpc>
              <a:spcAft>
                <a:spcPts val="0"/>
              </a:spcAft>
              <a:buClr>
                <a:srgbClr val="4BC1AD"/>
              </a:buClr>
              <a:buFont typeface="Wingdings" pitchFamily="2" charset="2"/>
              <a:buChar char="ü"/>
              <a:defRPr/>
            </a:pPr>
            <a:r>
              <a:rPr lang="en-US" sz="1600" dirty="0">
                <a:solidFill>
                  <a:schemeClr val="bg1">
                    <a:lumMod val="65000"/>
                  </a:schemeClr>
                </a:solidFill>
                <a:latin typeface="Nirmala UI" panose="020B0502040204020203" pitchFamily="34" charset="0"/>
                <a:cs typeface="Nirmala UI" panose="020B0502040204020203" pitchFamily="34" charset="0"/>
              </a:rPr>
              <a:t>Electric and Instrumentation</a:t>
            </a:r>
          </a:p>
          <a:p>
            <a:pPr lvl="1">
              <a:lnSpc>
                <a:spcPct val="150000"/>
              </a:lnSpc>
              <a:buClr>
                <a:srgbClr val="4BC1AD"/>
              </a:buClr>
              <a:buFont typeface="Wingdings" pitchFamily="2" charset="2"/>
              <a:buChar char="ü"/>
              <a:defRPr/>
            </a:pPr>
            <a:r>
              <a:rPr lang="en-US" sz="1600" dirty="0">
                <a:solidFill>
                  <a:schemeClr val="bg1">
                    <a:lumMod val="65000"/>
                  </a:schemeClr>
                </a:solidFill>
                <a:latin typeface="Nirmala UI" panose="020B0502040204020203" pitchFamily="34" charset="0"/>
                <a:cs typeface="Nirmala UI" panose="020B0502040204020203" pitchFamily="34" charset="0"/>
              </a:rPr>
              <a:t>Civil Engineering</a:t>
            </a:r>
          </a:p>
          <a:p>
            <a:pPr lvl="1" eaLnBrk="1" fontAlgn="auto" hangingPunct="1">
              <a:lnSpc>
                <a:spcPct val="150000"/>
              </a:lnSpc>
              <a:spcAft>
                <a:spcPts val="0"/>
              </a:spcAft>
              <a:buClr>
                <a:srgbClr val="4BC1AD"/>
              </a:buClr>
              <a:buFont typeface="Wingdings" pitchFamily="2" charset="2"/>
              <a:buChar char="ü"/>
              <a:defRPr/>
            </a:pPr>
            <a:r>
              <a:rPr lang="en-US" sz="1600" dirty="0">
                <a:solidFill>
                  <a:schemeClr val="bg1">
                    <a:lumMod val="65000"/>
                  </a:schemeClr>
                </a:solidFill>
                <a:latin typeface="Nirmala UI" panose="020B0502040204020203" pitchFamily="34" charset="0"/>
                <a:cs typeface="Nirmala UI" panose="020B0502040204020203" pitchFamily="34" charset="0"/>
              </a:rPr>
              <a:t>Interface Engineering</a:t>
            </a:r>
            <a:endParaRPr lang="en-US" sz="1600" b="1" dirty="0">
              <a:solidFill>
                <a:schemeClr val="bg1">
                  <a:lumMod val="65000"/>
                </a:schemeClr>
              </a:solidFill>
              <a:latin typeface="Nirmala UI" panose="020B0502040204020203" pitchFamily="34" charset="0"/>
              <a:cs typeface="Nirmala UI" panose="020B0502040204020203" pitchFamily="34" charset="0"/>
            </a:endParaRPr>
          </a:p>
          <a:p>
            <a:pPr marL="342900" indent="-342900" eaLnBrk="1" fontAlgn="auto" hangingPunct="1">
              <a:lnSpc>
                <a:spcPct val="150000"/>
              </a:lnSpc>
              <a:spcAft>
                <a:spcPts val="0"/>
              </a:spcAft>
              <a:buClr>
                <a:srgbClr val="4BC1AD"/>
              </a:buClr>
              <a:buFont typeface="Wingdings" pitchFamily="2" charset="2"/>
              <a:buChar char="ü"/>
              <a:defRPr/>
            </a:pPr>
            <a:endParaRPr lang="en-US" sz="2400" b="1" dirty="0">
              <a:latin typeface="Nirmala UI" panose="020B0502040204020203" pitchFamily="34" charset="0"/>
              <a:cs typeface="Nirmala UI" panose="020B0502040204020203" pitchFamily="34"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6616"/>
          <a:stretch/>
        </p:blipFill>
        <p:spPr>
          <a:xfrm>
            <a:off x="7696172" y="152400"/>
            <a:ext cx="1306426" cy="762000"/>
          </a:xfrm>
          <a:prstGeom prst="rect">
            <a:avLst/>
          </a:prstGeom>
        </p:spPr>
      </p:pic>
      <p:sp>
        <p:nvSpPr>
          <p:cNvPr id="7" name="Title 1">
            <a:extLst>
              <a:ext uri="{FF2B5EF4-FFF2-40B4-BE49-F238E27FC236}">
                <a16:creationId xmlns:a16="http://schemas.microsoft.com/office/drawing/2014/main" id="{1C7A7350-DBAF-44C3-8C8E-24EC8B5AD1FF}"/>
              </a:ext>
            </a:extLst>
          </p:cNvPr>
          <p:cNvSpPr txBox="1">
            <a:spLocks/>
          </p:cNvSpPr>
          <p:nvPr/>
        </p:nvSpPr>
        <p:spPr bwMode="auto">
          <a:xfrm>
            <a:off x="5011125" y="220979"/>
            <a:ext cx="2743200" cy="693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124" tIns="42055" rIns="84124" bIns="42055" numCol="1" anchor="ctr" anchorCtr="0" compatLnSpc="1">
            <a:prstTxWarp prst="textNoShape">
              <a:avLst/>
            </a:prstTxWarp>
          </a:bodyPr>
          <a:lstStyle>
            <a:lvl1pPr algn="ctr" defTabSz="846912" rtl="0" eaLnBrk="1" fontAlgn="base" hangingPunct="1">
              <a:spcBef>
                <a:spcPct val="0"/>
              </a:spcBef>
              <a:spcAft>
                <a:spcPct val="0"/>
              </a:spcAft>
              <a:defRPr sz="4100">
                <a:solidFill>
                  <a:schemeClr val="tx1"/>
                </a:solidFill>
                <a:latin typeface="+mj-lt"/>
                <a:ea typeface="+mj-ea"/>
                <a:cs typeface="+mj-cs"/>
              </a:defRPr>
            </a:lvl1pPr>
            <a:lvl2pPr algn="ctr" defTabSz="846912" rtl="0" eaLnBrk="1" fontAlgn="base" hangingPunct="1">
              <a:spcBef>
                <a:spcPct val="0"/>
              </a:spcBef>
              <a:spcAft>
                <a:spcPct val="0"/>
              </a:spcAft>
              <a:defRPr sz="4100">
                <a:solidFill>
                  <a:schemeClr val="tx1"/>
                </a:solidFill>
                <a:latin typeface="Calibri" pitchFamily="34" charset="0"/>
                <a:cs typeface="Arial" charset="0"/>
              </a:defRPr>
            </a:lvl2pPr>
            <a:lvl3pPr algn="ctr" defTabSz="846912" rtl="0" eaLnBrk="1" fontAlgn="base" hangingPunct="1">
              <a:spcBef>
                <a:spcPct val="0"/>
              </a:spcBef>
              <a:spcAft>
                <a:spcPct val="0"/>
              </a:spcAft>
              <a:defRPr sz="4100">
                <a:solidFill>
                  <a:schemeClr val="tx1"/>
                </a:solidFill>
                <a:latin typeface="Calibri" pitchFamily="34" charset="0"/>
                <a:cs typeface="Arial" charset="0"/>
              </a:defRPr>
            </a:lvl3pPr>
            <a:lvl4pPr algn="ctr" defTabSz="846912" rtl="0" eaLnBrk="1" fontAlgn="base" hangingPunct="1">
              <a:spcBef>
                <a:spcPct val="0"/>
              </a:spcBef>
              <a:spcAft>
                <a:spcPct val="0"/>
              </a:spcAft>
              <a:defRPr sz="4100">
                <a:solidFill>
                  <a:schemeClr val="tx1"/>
                </a:solidFill>
                <a:latin typeface="Calibri" pitchFamily="34" charset="0"/>
                <a:cs typeface="Arial" charset="0"/>
              </a:defRPr>
            </a:lvl4pPr>
            <a:lvl5pPr algn="ctr" defTabSz="846912" rtl="0" eaLnBrk="1" fontAlgn="base" hangingPunct="1">
              <a:spcBef>
                <a:spcPct val="0"/>
              </a:spcBef>
              <a:spcAft>
                <a:spcPct val="0"/>
              </a:spcAft>
              <a:defRPr sz="4100">
                <a:solidFill>
                  <a:schemeClr val="tx1"/>
                </a:solidFill>
                <a:latin typeface="Calibri" pitchFamily="34" charset="0"/>
                <a:cs typeface="Arial" charset="0"/>
              </a:defRPr>
            </a:lvl5pPr>
            <a:lvl6pPr marL="382905" algn="ctr" defTabSz="846912" rtl="0" eaLnBrk="1" fontAlgn="base" hangingPunct="1">
              <a:spcBef>
                <a:spcPct val="0"/>
              </a:spcBef>
              <a:spcAft>
                <a:spcPct val="0"/>
              </a:spcAft>
              <a:defRPr sz="4100">
                <a:solidFill>
                  <a:schemeClr val="tx1"/>
                </a:solidFill>
                <a:latin typeface="Calibri" pitchFamily="34" charset="0"/>
                <a:cs typeface="Arial" charset="0"/>
              </a:defRPr>
            </a:lvl6pPr>
            <a:lvl7pPr marL="765810" algn="ctr" defTabSz="846912" rtl="0" eaLnBrk="1" fontAlgn="base" hangingPunct="1">
              <a:spcBef>
                <a:spcPct val="0"/>
              </a:spcBef>
              <a:spcAft>
                <a:spcPct val="0"/>
              </a:spcAft>
              <a:defRPr sz="4100">
                <a:solidFill>
                  <a:schemeClr val="tx1"/>
                </a:solidFill>
                <a:latin typeface="Calibri" pitchFamily="34" charset="0"/>
                <a:cs typeface="Arial" charset="0"/>
              </a:defRPr>
            </a:lvl7pPr>
            <a:lvl8pPr marL="1148715" algn="ctr" defTabSz="846912" rtl="0" eaLnBrk="1" fontAlgn="base" hangingPunct="1">
              <a:spcBef>
                <a:spcPct val="0"/>
              </a:spcBef>
              <a:spcAft>
                <a:spcPct val="0"/>
              </a:spcAft>
              <a:defRPr sz="4100">
                <a:solidFill>
                  <a:schemeClr val="tx1"/>
                </a:solidFill>
                <a:latin typeface="Calibri" pitchFamily="34" charset="0"/>
                <a:cs typeface="Arial" charset="0"/>
              </a:defRPr>
            </a:lvl8pPr>
            <a:lvl9pPr marL="1531620" algn="ctr" defTabSz="846912" rtl="0" eaLnBrk="1" fontAlgn="base" hangingPunct="1">
              <a:spcBef>
                <a:spcPct val="0"/>
              </a:spcBef>
              <a:spcAft>
                <a:spcPct val="0"/>
              </a:spcAft>
              <a:defRPr sz="4100">
                <a:solidFill>
                  <a:schemeClr val="tx1"/>
                </a:solidFill>
                <a:latin typeface="Calibri" pitchFamily="34" charset="0"/>
                <a:cs typeface="Arial" charset="0"/>
              </a:defRPr>
            </a:lvl9pPr>
          </a:lstStyle>
          <a:p>
            <a:r>
              <a:rPr lang="fa-IR" sz="2400" b="1" dirty="0">
                <a:solidFill>
                  <a:schemeClr val="bg1">
                    <a:lumMod val="65000"/>
                  </a:schemeClr>
                </a:solidFill>
                <a:latin typeface="w_Yekan" panose="02000500000000020004" pitchFamily="2" charset="-78"/>
                <a:cs typeface="B Yekan" panose="00000400000000000000" pitchFamily="2" charset="-78"/>
              </a:rPr>
              <a:t>طراحی و مهندسی</a:t>
            </a:r>
            <a:endParaRPr lang="en-US" sz="2400" b="1" dirty="0">
              <a:solidFill>
                <a:schemeClr val="bg1">
                  <a:lumMod val="65000"/>
                </a:schemeClr>
              </a:solidFill>
              <a:latin typeface="w_Yekan" panose="02000500000000020004" pitchFamily="2" charset="-78"/>
              <a:cs typeface="B Yekan" panose="00000400000000000000" pitchFamily="2" charset="-78"/>
            </a:endParaRPr>
          </a:p>
        </p:txBody>
      </p:sp>
    </p:spTree>
    <p:extLst>
      <p:ext uri="{BB962C8B-B14F-4D97-AF65-F5344CB8AC3E}">
        <p14:creationId xmlns:p14="http://schemas.microsoft.com/office/powerpoint/2010/main" val="4099902399"/>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fade">
                                      <p:cBhvr>
                                        <p:cTn id="31" dur="500"/>
                                        <p:tgtEl>
                                          <p:spTgt spid="4">
                                            <p:txEl>
                                              <p:pRg st="6" end="6"/>
                                            </p:txEl>
                                          </p:spTgt>
                                        </p:tgtEl>
                                      </p:cBhvr>
                                    </p:animEffect>
                                  </p:childTnLst>
                                </p:cTn>
                              </p:par>
                            </p:childTnLst>
                          </p:cTn>
                        </p:par>
                        <p:par>
                          <p:cTn id="32" fill="hold">
                            <p:stCondLst>
                              <p:cond delay="3500"/>
                            </p:stCondLst>
                            <p:childTnLst>
                              <p:par>
                                <p:cTn id="33" presetID="2" presetClass="entr" presetSubtype="2"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1+#ppt_w/2"/>
                                          </p:val>
                                        </p:tav>
                                        <p:tav tm="100000">
                                          <p:val>
                                            <p:strVal val="#ppt_x"/>
                                          </p:val>
                                        </p:tav>
                                      </p:tavLst>
                                    </p:anim>
                                    <p:anim calcmode="lin" valueType="num">
                                      <p:cBhvr additive="base">
                                        <p:cTn id="3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k.kheiri\Desktop\Brushed_Metal\speaker-grille-texture.jpg"/>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l="33641" t="4271"/>
          <a:stretch/>
        </p:blipFill>
        <p:spPr bwMode="auto">
          <a:xfrm>
            <a:off x="0" y="0"/>
            <a:ext cx="763227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ctrTitle"/>
          </p:nvPr>
        </p:nvSpPr>
        <p:spPr>
          <a:xfrm>
            <a:off x="0" y="1480990"/>
            <a:ext cx="7771113" cy="1562259"/>
          </a:xfrm>
          <a:noFill/>
        </p:spPr>
        <p:txBody>
          <a:bodyPr wrap="square" rtlCol="0">
            <a:spAutoFit/>
          </a:bodyPr>
          <a:lstStyle/>
          <a:p>
            <a:pPr defTabSz="914300" rtl="1"/>
            <a:r>
              <a:rPr lang="fa-IR" sz="6000" b="1" kern="1200" dirty="0" err="1">
                <a:solidFill>
                  <a:schemeClr val="bg1"/>
                </a:solidFill>
                <a:effectLst>
                  <a:outerShdw blurRad="38100" dist="38100" dir="2700000" algn="tl">
                    <a:srgbClr val="000000">
                      <a:alpha val="43137"/>
                    </a:srgbClr>
                  </a:outerShdw>
                </a:effectLst>
                <a:latin typeface="w_Yekan" panose="02000500000000020004" pitchFamily="2" charset="-78"/>
                <a:ea typeface="+mn-ea"/>
                <a:cs typeface="B Yekan" panose="00000400000000000000" pitchFamily="2" charset="-78"/>
              </a:rPr>
              <a:t>مـحصولات</a:t>
            </a:r>
            <a:r>
              <a:rPr lang="fa-IR" sz="6000" b="1" kern="1200" dirty="0">
                <a:solidFill>
                  <a:schemeClr val="bg1"/>
                </a:solidFill>
                <a:effectLst>
                  <a:outerShdw blurRad="38100" dist="38100" dir="2700000" algn="tl">
                    <a:srgbClr val="000000">
                      <a:alpha val="43137"/>
                    </a:srgbClr>
                  </a:outerShdw>
                </a:effectLst>
                <a:latin typeface="w_Yekan" panose="02000500000000020004" pitchFamily="2" charset="-78"/>
                <a:ea typeface="+mn-ea"/>
                <a:cs typeface="B Yekan" panose="00000400000000000000" pitchFamily="2" charset="-78"/>
              </a:rPr>
              <a:t> و </a:t>
            </a:r>
            <a:r>
              <a:rPr lang="fa-IR" sz="6000" b="1" kern="1200" dirty="0" err="1">
                <a:solidFill>
                  <a:schemeClr val="bg1"/>
                </a:solidFill>
                <a:effectLst>
                  <a:outerShdw blurRad="38100" dist="38100" dir="2700000" algn="tl">
                    <a:srgbClr val="000000">
                      <a:alpha val="43137"/>
                    </a:srgbClr>
                  </a:outerShdw>
                </a:effectLst>
                <a:latin typeface="w_Yekan" panose="02000500000000020004" pitchFamily="2" charset="-78"/>
                <a:ea typeface="+mn-ea"/>
                <a:cs typeface="B Yekan" panose="00000400000000000000" pitchFamily="2" charset="-78"/>
              </a:rPr>
              <a:t>خدمـات</a:t>
            </a:r>
            <a:br>
              <a:rPr lang="en-US" sz="7200" b="1" kern="1200" dirty="0">
                <a:solidFill>
                  <a:schemeClr val="bg1"/>
                </a:solidFill>
                <a:effectLst>
                  <a:outerShdw blurRad="38100" dist="38100" dir="2700000" algn="tl">
                    <a:srgbClr val="000000">
                      <a:alpha val="43137"/>
                    </a:srgbClr>
                  </a:outerShdw>
                </a:effectLst>
                <a:latin typeface="Palatino" pitchFamily="18" charset="0"/>
                <a:ea typeface="+mn-ea"/>
                <a:cs typeface="B Yekan" pitchFamily="2" charset="-78"/>
              </a:rPr>
            </a:br>
            <a:r>
              <a:rPr lang="en-US" sz="3600" b="1" kern="1200" dirty="0">
                <a:solidFill>
                  <a:schemeClr val="bg1"/>
                </a:solidFill>
                <a:effectLst>
                  <a:outerShdw blurRad="38100" dist="38100" dir="2700000" algn="tl">
                    <a:srgbClr val="000000">
                      <a:alpha val="43137"/>
                    </a:srgbClr>
                  </a:outerShdw>
                </a:effectLst>
                <a:latin typeface="Nirmala UI" pitchFamily="34" charset="0"/>
                <a:ea typeface="+mn-ea"/>
                <a:cs typeface="Nirmala UI" pitchFamily="34" charset="0"/>
              </a:rPr>
              <a:t>PRODUCTS and SERVICES</a:t>
            </a:r>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r="6616"/>
          <a:stretch/>
        </p:blipFill>
        <p:spPr>
          <a:xfrm>
            <a:off x="7696172" y="152400"/>
            <a:ext cx="1306426" cy="762000"/>
          </a:xfrm>
          <a:prstGeom prst="rect">
            <a:avLst/>
          </a:prstGeom>
        </p:spPr>
      </p:pic>
    </p:spTree>
    <p:extLst>
      <p:ext uri="{BB962C8B-B14F-4D97-AF65-F5344CB8AC3E}">
        <p14:creationId xmlns:p14="http://schemas.microsoft.com/office/powerpoint/2010/main" val="938781829"/>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B8F72C-D81B-41B9-B1F3-AAF6B3C44A7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589" t="15590" r="15816" b="22051"/>
          <a:stretch/>
        </p:blipFill>
        <p:spPr>
          <a:xfrm>
            <a:off x="2827836" y="1988093"/>
            <a:ext cx="2429596" cy="2208722"/>
          </a:xfrm>
          <a:prstGeom prst="rect">
            <a:avLst/>
          </a:prstGeom>
        </p:spPr>
      </p:pic>
      <p:pic>
        <p:nvPicPr>
          <p:cNvPr id="6" name="Picture 5">
            <a:extLst>
              <a:ext uri="{FF2B5EF4-FFF2-40B4-BE49-F238E27FC236}">
                <a16:creationId xmlns:a16="http://schemas.microsoft.com/office/drawing/2014/main" id="{021DDFDE-11F4-43CB-9098-4E4C062DB2D4}"/>
              </a:ext>
            </a:extLst>
          </p:cNvPr>
          <p:cNvPicPr>
            <a:picLocks noChangeAspect="1"/>
          </p:cNvPicPr>
          <p:nvPr/>
        </p:nvPicPr>
        <p:blipFill rotWithShape="1">
          <a:blip r:embed="rId3">
            <a:extLst>
              <a:ext uri="{28A0092B-C50C-407E-A947-70E740481C1C}">
                <a14:useLocalDpi xmlns:a14="http://schemas.microsoft.com/office/drawing/2010/main" val="0"/>
              </a:ext>
            </a:extLst>
          </a:blip>
          <a:srcRect l="48527" t="58884" r="32003" b="26594"/>
          <a:stretch/>
        </p:blipFill>
        <p:spPr>
          <a:xfrm>
            <a:off x="2882103" y="5658834"/>
            <a:ext cx="736421" cy="778503"/>
          </a:xfrm>
          <a:prstGeom prst="rect">
            <a:avLst/>
          </a:prstGeom>
        </p:spPr>
      </p:pic>
      <p:pic>
        <p:nvPicPr>
          <p:cNvPr id="8" name="Picture 7">
            <a:extLst>
              <a:ext uri="{FF2B5EF4-FFF2-40B4-BE49-F238E27FC236}">
                <a16:creationId xmlns:a16="http://schemas.microsoft.com/office/drawing/2014/main" id="{99D4FAD9-C5DF-48DB-AFFB-307F5DACB15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988" t="21428" r="17727" b="20756"/>
          <a:stretch/>
        </p:blipFill>
        <p:spPr>
          <a:xfrm>
            <a:off x="995695" y="1295400"/>
            <a:ext cx="735106" cy="661118"/>
          </a:xfrm>
          <a:prstGeom prst="rect">
            <a:avLst/>
          </a:prstGeom>
        </p:spPr>
      </p:pic>
      <p:pic>
        <p:nvPicPr>
          <p:cNvPr id="10" name="Picture 9">
            <a:extLst>
              <a:ext uri="{FF2B5EF4-FFF2-40B4-BE49-F238E27FC236}">
                <a16:creationId xmlns:a16="http://schemas.microsoft.com/office/drawing/2014/main" id="{826D43FC-5405-4861-AD46-513ACE67E16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085" t="17626" r="20851" b="21084"/>
          <a:stretch/>
        </p:blipFill>
        <p:spPr>
          <a:xfrm>
            <a:off x="995695" y="2864316"/>
            <a:ext cx="735106" cy="775946"/>
          </a:xfrm>
          <a:prstGeom prst="rect">
            <a:avLst/>
          </a:prstGeom>
        </p:spPr>
      </p:pic>
      <p:pic>
        <p:nvPicPr>
          <p:cNvPr id="12" name="Picture 11">
            <a:extLst>
              <a:ext uri="{FF2B5EF4-FFF2-40B4-BE49-F238E27FC236}">
                <a16:creationId xmlns:a16="http://schemas.microsoft.com/office/drawing/2014/main" id="{0665D781-C91C-4A3E-B1A7-91EC2944205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3535"/>
          <a:stretch/>
        </p:blipFill>
        <p:spPr>
          <a:xfrm>
            <a:off x="76200" y="355726"/>
            <a:ext cx="2338424" cy="791015"/>
          </a:xfrm>
          <a:prstGeom prst="rect">
            <a:avLst/>
          </a:prstGeom>
        </p:spPr>
      </p:pic>
      <p:pic>
        <p:nvPicPr>
          <p:cNvPr id="14" name="Picture 13">
            <a:extLst>
              <a:ext uri="{FF2B5EF4-FFF2-40B4-BE49-F238E27FC236}">
                <a16:creationId xmlns:a16="http://schemas.microsoft.com/office/drawing/2014/main" id="{CA7583B4-34CC-40C4-9688-533C3308C7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776" t="5000" r="8751" b="27500"/>
          <a:stretch/>
        </p:blipFill>
        <p:spPr>
          <a:xfrm>
            <a:off x="932468" y="3786312"/>
            <a:ext cx="783154" cy="633288"/>
          </a:xfrm>
          <a:prstGeom prst="rect">
            <a:avLst/>
          </a:prstGeom>
        </p:spPr>
      </p:pic>
      <p:pic>
        <p:nvPicPr>
          <p:cNvPr id="15" name="Picture 14">
            <a:extLst>
              <a:ext uri="{FF2B5EF4-FFF2-40B4-BE49-F238E27FC236}">
                <a16:creationId xmlns:a16="http://schemas.microsoft.com/office/drawing/2014/main" id="{3DB8660A-80AD-4AAE-83CC-8E00FE9B22E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8761" t="25044" r="28311" b="33827"/>
          <a:stretch/>
        </p:blipFill>
        <p:spPr>
          <a:xfrm>
            <a:off x="1025580" y="2056582"/>
            <a:ext cx="690042" cy="661118"/>
          </a:xfrm>
          <a:prstGeom prst="rect">
            <a:avLst/>
          </a:prstGeom>
        </p:spPr>
      </p:pic>
      <p:pic>
        <p:nvPicPr>
          <p:cNvPr id="16" name="Picture 15">
            <a:extLst>
              <a:ext uri="{FF2B5EF4-FFF2-40B4-BE49-F238E27FC236}">
                <a16:creationId xmlns:a16="http://schemas.microsoft.com/office/drawing/2014/main" id="{289F6951-91F5-4D56-8E10-CC5F9DD2DD8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9579" t="25336" r="29751" b="34234"/>
          <a:stretch/>
        </p:blipFill>
        <p:spPr>
          <a:xfrm>
            <a:off x="911088" y="5562600"/>
            <a:ext cx="945288" cy="939674"/>
          </a:xfrm>
          <a:prstGeom prst="rect">
            <a:avLst/>
          </a:prstGeom>
        </p:spPr>
      </p:pic>
      <p:pic>
        <p:nvPicPr>
          <p:cNvPr id="18" name="Picture 17">
            <a:extLst>
              <a:ext uri="{FF2B5EF4-FFF2-40B4-BE49-F238E27FC236}">
                <a16:creationId xmlns:a16="http://schemas.microsoft.com/office/drawing/2014/main" id="{C94F8AA6-7898-4380-BB9C-93A1B84A187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66270" y="3300977"/>
            <a:ext cx="901700" cy="813823"/>
          </a:xfrm>
          <a:prstGeom prst="rect">
            <a:avLst/>
          </a:prstGeom>
        </p:spPr>
      </p:pic>
      <p:pic>
        <p:nvPicPr>
          <p:cNvPr id="20" name="Picture 19">
            <a:extLst>
              <a:ext uri="{FF2B5EF4-FFF2-40B4-BE49-F238E27FC236}">
                <a16:creationId xmlns:a16="http://schemas.microsoft.com/office/drawing/2014/main" id="{8B8D456A-5356-42D0-B7FB-96789D520A1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5016" t="8443" r="17398" b="20643"/>
          <a:stretch/>
        </p:blipFill>
        <p:spPr>
          <a:xfrm>
            <a:off x="6309348" y="1828800"/>
            <a:ext cx="615546" cy="811005"/>
          </a:xfrm>
          <a:prstGeom prst="rect">
            <a:avLst/>
          </a:prstGeom>
        </p:spPr>
      </p:pic>
      <p:pic>
        <p:nvPicPr>
          <p:cNvPr id="22" name="Picture 21">
            <a:extLst>
              <a:ext uri="{FF2B5EF4-FFF2-40B4-BE49-F238E27FC236}">
                <a16:creationId xmlns:a16="http://schemas.microsoft.com/office/drawing/2014/main" id="{D9C1B0A9-83D4-41D4-BC69-6A681457794A}"/>
              </a:ext>
            </a:extLst>
          </p:cNvPr>
          <p:cNvPicPr>
            <a:picLocks noChangeAspect="1"/>
          </p:cNvPicPr>
          <p:nvPr/>
        </p:nvPicPr>
        <p:blipFill rotWithShape="1">
          <a:blip r:embed="rId12"/>
          <a:srcRect l="1667" t="9249" r="11667" b="12799"/>
          <a:stretch/>
        </p:blipFill>
        <p:spPr>
          <a:xfrm>
            <a:off x="6186131" y="2680824"/>
            <a:ext cx="861979" cy="443926"/>
          </a:xfrm>
          <a:prstGeom prst="rect">
            <a:avLst/>
          </a:prstGeom>
        </p:spPr>
      </p:pic>
      <p:pic>
        <p:nvPicPr>
          <p:cNvPr id="24" name="Picture 23">
            <a:extLst>
              <a:ext uri="{FF2B5EF4-FFF2-40B4-BE49-F238E27FC236}">
                <a16:creationId xmlns:a16="http://schemas.microsoft.com/office/drawing/2014/main" id="{486E71A0-8A86-4F55-91FF-DC087062D98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9601" t="2280" r="56124" b="56865"/>
          <a:stretch/>
        </p:blipFill>
        <p:spPr>
          <a:xfrm>
            <a:off x="970568" y="4665816"/>
            <a:ext cx="751409" cy="633288"/>
          </a:xfrm>
          <a:prstGeom prst="rect">
            <a:avLst/>
          </a:prstGeom>
        </p:spPr>
      </p:pic>
      <p:pic>
        <p:nvPicPr>
          <p:cNvPr id="26" name="Picture 25">
            <a:extLst>
              <a:ext uri="{FF2B5EF4-FFF2-40B4-BE49-F238E27FC236}">
                <a16:creationId xmlns:a16="http://schemas.microsoft.com/office/drawing/2014/main" id="{2AB0A87E-74BB-4679-947A-88A4BFFC5C2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255721" y="381000"/>
            <a:ext cx="661118" cy="661118"/>
          </a:xfrm>
          <a:prstGeom prst="rect">
            <a:avLst/>
          </a:prstGeom>
        </p:spPr>
      </p:pic>
      <p:pic>
        <p:nvPicPr>
          <p:cNvPr id="28" name="Picture 27">
            <a:extLst>
              <a:ext uri="{FF2B5EF4-FFF2-40B4-BE49-F238E27FC236}">
                <a16:creationId xmlns:a16="http://schemas.microsoft.com/office/drawing/2014/main" id="{84327570-BB8C-44AC-8F7B-3FB32D2C5C0C}"/>
              </a:ext>
            </a:extLst>
          </p:cNvPr>
          <p:cNvPicPr>
            <a:picLocks noChangeAspect="1"/>
          </p:cNvPicPr>
          <p:nvPr/>
        </p:nvPicPr>
        <p:blipFill rotWithShape="1">
          <a:blip r:embed="rId15"/>
          <a:srcRect r="72030"/>
          <a:stretch/>
        </p:blipFill>
        <p:spPr>
          <a:xfrm>
            <a:off x="6289808" y="4188133"/>
            <a:ext cx="654623" cy="688667"/>
          </a:xfrm>
          <a:prstGeom prst="rect">
            <a:avLst/>
          </a:prstGeom>
        </p:spPr>
      </p:pic>
      <p:pic>
        <p:nvPicPr>
          <p:cNvPr id="30" name="Picture 29">
            <a:extLst>
              <a:ext uri="{FF2B5EF4-FFF2-40B4-BE49-F238E27FC236}">
                <a16:creationId xmlns:a16="http://schemas.microsoft.com/office/drawing/2014/main" id="{A426BD57-CCDA-40E0-8B1F-657161A4C163}"/>
              </a:ext>
            </a:extLst>
          </p:cNvPr>
          <p:cNvPicPr>
            <a:picLocks noChangeAspect="1"/>
          </p:cNvPicPr>
          <p:nvPr/>
        </p:nvPicPr>
        <p:blipFill rotWithShape="1">
          <a:blip r:embed="rId16">
            <a:extLst>
              <a:ext uri="{28A0092B-C50C-407E-A947-70E740481C1C}">
                <a14:useLocalDpi xmlns:a14="http://schemas.microsoft.com/office/drawing/2010/main" val="0"/>
              </a:ext>
            </a:extLst>
          </a:blip>
          <a:srcRect l="20871" r="20481" b="22180"/>
          <a:stretch/>
        </p:blipFill>
        <p:spPr>
          <a:xfrm>
            <a:off x="4133041" y="5774197"/>
            <a:ext cx="1200959" cy="547775"/>
          </a:xfrm>
          <a:prstGeom prst="rect">
            <a:avLst/>
          </a:prstGeom>
        </p:spPr>
      </p:pic>
      <p:pic>
        <p:nvPicPr>
          <p:cNvPr id="38" name="Picture 37">
            <a:extLst>
              <a:ext uri="{FF2B5EF4-FFF2-40B4-BE49-F238E27FC236}">
                <a16:creationId xmlns:a16="http://schemas.microsoft.com/office/drawing/2014/main" id="{35E3E8DD-15DB-497A-91BE-FD6DDB6075A3}"/>
              </a:ext>
            </a:extLst>
          </p:cNvPr>
          <p:cNvPicPr>
            <a:picLocks noChangeAspect="1"/>
          </p:cNvPicPr>
          <p:nvPr/>
        </p:nvPicPr>
        <p:blipFill>
          <a:blip r:embed="rId17"/>
          <a:stretch>
            <a:fillRect/>
          </a:stretch>
        </p:blipFill>
        <p:spPr>
          <a:xfrm>
            <a:off x="6286560" y="5754353"/>
            <a:ext cx="661118" cy="663214"/>
          </a:xfrm>
          <a:prstGeom prst="rect">
            <a:avLst/>
          </a:prstGeom>
        </p:spPr>
      </p:pic>
      <p:pic>
        <p:nvPicPr>
          <p:cNvPr id="40" name="Picture 39">
            <a:extLst>
              <a:ext uri="{FF2B5EF4-FFF2-40B4-BE49-F238E27FC236}">
                <a16:creationId xmlns:a16="http://schemas.microsoft.com/office/drawing/2014/main" id="{EA0995E9-442B-48A0-8423-E7BBCEF42CF0}"/>
              </a:ext>
            </a:extLst>
          </p:cNvPr>
          <p:cNvPicPr>
            <a:picLocks noChangeAspect="1"/>
          </p:cNvPicPr>
          <p:nvPr/>
        </p:nvPicPr>
        <p:blipFill rotWithShape="1">
          <a:blip r:embed="rId18"/>
          <a:srcRect l="11012" t="12869" r="11165" b="8579"/>
          <a:stretch/>
        </p:blipFill>
        <p:spPr>
          <a:xfrm>
            <a:off x="6289808" y="5030647"/>
            <a:ext cx="654623" cy="608153"/>
          </a:xfrm>
          <a:prstGeom prst="rect">
            <a:avLst/>
          </a:prstGeom>
        </p:spPr>
      </p:pic>
      <p:sp>
        <p:nvSpPr>
          <p:cNvPr id="41" name="TextBox 40">
            <a:extLst>
              <a:ext uri="{FF2B5EF4-FFF2-40B4-BE49-F238E27FC236}">
                <a16:creationId xmlns:a16="http://schemas.microsoft.com/office/drawing/2014/main" id="{5E1A148A-AF89-4A2F-BB2B-EA127033AD72}"/>
              </a:ext>
            </a:extLst>
          </p:cNvPr>
          <p:cNvSpPr txBox="1"/>
          <p:nvPr/>
        </p:nvSpPr>
        <p:spPr>
          <a:xfrm>
            <a:off x="2882103" y="187594"/>
            <a:ext cx="2255482" cy="1200329"/>
          </a:xfrm>
          <a:prstGeom prst="rect">
            <a:avLst/>
          </a:prstGeom>
          <a:noFill/>
        </p:spPr>
        <p:txBody>
          <a:bodyPr wrap="square" rtlCol="0">
            <a:spAutoFit/>
          </a:bodyPr>
          <a:lstStyle/>
          <a:p>
            <a:pPr algn="ctr"/>
            <a:r>
              <a:rPr lang="fa-IR" sz="3600" b="1" dirty="0">
                <a:solidFill>
                  <a:schemeClr val="bg1">
                    <a:lumMod val="50000"/>
                  </a:schemeClr>
                </a:solidFill>
                <a:cs typeface="B Yekan" panose="00000400000000000000" pitchFamily="2" charset="-78"/>
              </a:rPr>
              <a:t>شرکت های</a:t>
            </a:r>
          </a:p>
          <a:p>
            <a:pPr algn="ctr"/>
            <a:r>
              <a:rPr lang="fa-IR" sz="3600" b="1" dirty="0" err="1">
                <a:solidFill>
                  <a:schemeClr val="bg1">
                    <a:lumMod val="50000"/>
                  </a:schemeClr>
                </a:solidFill>
                <a:cs typeface="B Yekan" panose="00000400000000000000" pitchFamily="2" charset="-78"/>
              </a:rPr>
              <a:t>گـروه</a:t>
            </a:r>
            <a:r>
              <a:rPr lang="fa-IR" sz="3600" b="1" dirty="0">
                <a:solidFill>
                  <a:schemeClr val="bg1">
                    <a:lumMod val="50000"/>
                  </a:schemeClr>
                </a:solidFill>
                <a:cs typeface="B Yekan" panose="00000400000000000000" pitchFamily="2" charset="-78"/>
              </a:rPr>
              <a:t> آبان</a:t>
            </a:r>
            <a:endParaRPr lang="en-US" sz="3600" b="1" dirty="0">
              <a:solidFill>
                <a:schemeClr val="bg1">
                  <a:lumMod val="50000"/>
                </a:schemeClr>
              </a:solidFill>
              <a:cs typeface="B Yekan" panose="00000400000000000000" pitchFamily="2" charset="-78"/>
            </a:endParaRPr>
          </a:p>
        </p:txBody>
      </p:sp>
      <p:pic>
        <p:nvPicPr>
          <p:cNvPr id="3" name="Picture 2">
            <a:extLst>
              <a:ext uri="{FF2B5EF4-FFF2-40B4-BE49-F238E27FC236}">
                <a16:creationId xmlns:a16="http://schemas.microsoft.com/office/drawing/2014/main" id="{E4C3F212-CF59-4855-A18B-67CD1A11AD50}"/>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255721" y="1146741"/>
            <a:ext cx="656107" cy="596243"/>
          </a:xfrm>
          <a:prstGeom prst="rect">
            <a:avLst/>
          </a:prstGeom>
        </p:spPr>
      </p:pic>
    </p:spTree>
    <p:extLst>
      <p:ext uri="{BB962C8B-B14F-4D97-AF65-F5344CB8AC3E}">
        <p14:creationId xmlns:p14="http://schemas.microsoft.com/office/powerpoint/2010/main" val="438965099"/>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par>
                          <p:cTn id="25" fill="hold">
                            <p:stCondLst>
                              <p:cond delay="1000"/>
                            </p:stCondLst>
                            <p:childTnLst>
                              <p:par>
                                <p:cTn id="26" presetID="22" presetClass="entr" presetSubtype="1"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up)">
                                      <p:cBhvr>
                                        <p:cTn id="28" dur="500"/>
                                        <p:tgtEl>
                                          <p:spTgt spid="15"/>
                                        </p:tgtEl>
                                      </p:cBhvr>
                                    </p:animEffect>
                                  </p:childTnLst>
                                </p:cTn>
                              </p:par>
                            </p:childTnLst>
                          </p:cTn>
                        </p:par>
                        <p:par>
                          <p:cTn id="29" fill="hold">
                            <p:stCondLst>
                              <p:cond delay="1500"/>
                            </p:stCondLst>
                            <p:childTnLst>
                              <p:par>
                                <p:cTn id="30" presetID="22" presetClass="entr" presetSubtype="1"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up)">
                                      <p:cBhvr>
                                        <p:cTn id="32" dur="500"/>
                                        <p:tgtEl>
                                          <p:spTgt spid="10"/>
                                        </p:tgtEl>
                                      </p:cBhvr>
                                    </p:animEffect>
                                  </p:childTnLst>
                                </p:cTn>
                              </p:par>
                            </p:childTnLst>
                          </p:cTn>
                        </p:par>
                        <p:par>
                          <p:cTn id="33" fill="hold">
                            <p:stCondLst>
                              <p:cond delay="2000"/>
                            </p:stCondLst>
                            <p:childTnLst>
                              <p:par>
                                <p:cTn id="34" presetID="22" presetClass="entr" presetSubtype="1"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up)">
                                      <p:cBhvr>
                                        <p:cTn id="36" dur="500"/>
                                        <p:tgtEl>
                                          <p:spTgt spid="14"/>
                                        </p:tgtEl>
                                      </p:cBhvr>
                                    </p:animEffect>
                                  </p:childTnLst>
                                </p:cTn>
                              </p:par>
                            </p:childTnLst>
                          </p:cTn>
                        </p:par>
                        <p:par>
                          <p:cTn id="37" fill="hold">
                            <p:stCondLst>
                              <p:cond delay="2500"/>
                            </p:stCondLst>
                            <p:childTnLst>
                              <p:par>
                                <p:cTn id="38" presetID="22" presetClass="entr" presetSubtype="1"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up)">
                                      <p:cBhvr>
                                        <p:cTn id="40" dur="500"/>
                                        <p:tgtEl>
                                          <p:spTgt spid="24"/>
                                        </p:tgtEl>
                                      </p:cBhvr>
                                    </p:animEffect>
                                  </p:childTnLst>
                                </p:cTn>
                              </p:par>
                            </p:childTnLst>
                          </p:cTn>
                        </p:par>
                        <p:par>
                          <p:cTn id="41" fill="hold">
                            <p:stCondLst>
                              <p:cond delay="3000"/>
                            </p:stCondLst>
                            <p:childTnLst>
                              <p:par>
                                <p:cTn id="42" presetID="22" presetClass="entr" presetSubtype="1" fill="hold"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up)">
                                      <p:cBhvr>
                                        <p:cTn id="44" dur="500"/>
                                        <p:tgtEl>
                                          <p:spTgt spid="16"/>
                                        </p:tgtEl>
                                      </p:cBhvr>
                                    </p:animEffect>
                                  </p:childTnLst>
                                </p:cTn>
                              </p:par>
                            </p:childTnLst>
                          </p:cTn>
                        </p:par>
                        <p:par>
                          <p:cTn id="45" fill="hold">
                            <p:stCondLst>
                              <p:cond delay="3500"/>
                            </p:stCondLst>
                            <p:childTnLst>
                              <p:par>
                                <p:cTn id="46" presetID="22" presetClass="entr" presetSubtype="8" fill="hold" nodeType="after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left)">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wipe(up)">
                                      <p:cBhvr>
                                        <p:cTn id="53" dur="500"/>
                                        <p:tgtEl>
                                          <p:spTgt spid="26"/>
                                        </p:tgtEl>
                                      </p:cBhvr>
                                    </p:animEffect>
                                  </p:childTnLst>
                                </p:cTn>
                              </p:par>
                            </p:childTnLst>
                          </p:cTn>
                        </p:par>
                        <p:par>
                          <p:cTn id="54" fill="hold">
                            <p:stCondLst>
                              <p:cond delay="500"/>
                            </p:stCondLst>
                            <p:childTnLst>
                              <p:par>
                                <p:cTn id="55" presetID="22" presetClass="entr" presetSubtype="1" fill="hold" nodeType="after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wipe(up)">
                                      <p:cBhvr>
                                        <p:cTn id="57" dur="500"/>
                                        <p:tgtEl>
                                          <p:spTgt spid="3"/>
                                        </p:tgtEl>
                                      </p:cBhvr>
                                    </p:animEffect>
                                  </p:childTnLst>
                                </p:cTn>
                              </p:par>
                            </p:childTnLst>
                          </p:cTn>
                        </p:par>
                        <p:par>
                          <p:cTn id="58" fill="hold">
                            <p:stCondLst>
                              <p:cond delay="1000"/>
                            </p:stCondLst>
                            <p:childTnLst>
                              <p:par>
                                <p:cTn id="59" presetID="22" presetClass="entr" presetSubtype="1" fill="hold" nodeType="after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wipe(up)">
                                      <p:cBhvr>
                                        <p:cTn id="61" dur="500"/>
                                        <p:tgtEl>
                                          <p:spTgt spid="20"/>
                                        </p:tgtEl>
                                      </p:cBhvr>
                                    </p:animEffect>
                                  </p:childTnLst>
                                </p:cTn>
                              </p:par>
                            </p:childTnLst>
                          </p:cTn>
                        </p:par>
                        <p:par>
                          <p:cTn id="62" fill="hold">
                            <p:stCondLst>
                              <p:cond delay="1500"/>
                            </p:stCondLst>
                            <p:childTnLst>
                              <p:par>
                                <p:cTn id="63" presetID="22" presetClass="entr" presetSubtype="1" fill="hold" nodeType="after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wipe(up)">
                                      <p:cBhvr>
                                        <p:cTn id="65" dur="500"/>
                                        <p:tgtEl>
                                          <p:spTgt spid="22"/>
                                        </p:tgtEl>
                                      </p:cBhvr>
                                    </p:animEffect>
                                  </p:childTnLst>
                                </p:cTn>
                              </p:par>
                            </p:childTnLst>
                          </p:cTn>
                        </p:par>
                        <p:par>
                          <p:cTn id="66" fill="hold">
                            <p:stCondLst>
                              <p:cond delay="2000"/>
                            </p:stCondLst>
                            <p:childTnLst>
                              <p:par>
                                <p:cTn id="67" presetID="22" presetClass="entr" presetSubtype="1" fill="hold" nodeType="after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wipe(up)">
                                      <p:cBhvr>
                                        <p:cTn id="69" dur="500"/>
                                        <p:tgtEl>
                                          <p:spTgt spid="18"/>
                                        </p:tgtEl>
                                      </p:cBhvr>
                                    </p:animEffect>
                                  </p:childTnLst>
                                </p:cTn>
                              </p:par>
                            </p:childTnLst>
                          </p:cTn>
                        </p:par>
                        <p:par>
                          <p:cTn id="70" fill="hold">
                            <p:stCondLst>
                              <p:cond delay="2500"/>
                            </p:stCondLst>
                            <p:childTnLst>
                              <p:par>
                                <p:cTn id="71" presetID="22" presetClass="entr" presetSubtype="1" fill="hold" nodeType="after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wipe(up)">
                                      <p:cBhvr>
                                        <p:cTn id="73" dur="500"/>
                                        <p:tgtEl>
                                          <p:spTgt spid="28"/>
                                        </p:tgtEl>
                                      </p:cBhvr>
                                    </p:animEffect>
                                  </p:childTnLst>
                                </p:cTn>
                              </p:par>
                            </p:childTnLst>
                          </p:cTn>
                        </p:par>
                        <p:par>
                          <p:cTn id="74" fill="hold">
                            <p:stCondLst>
                              <p:cond delay="3000"/>
                            </p:stCondLst>
                            <p:childTnLst>
                              <p:par>
                                <p:cTn id="75" presetID="22" presetClass="entr" presetSubtype="1" fill="hold" nodeType="after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wipe(up)">
                                      <p:cBhvr>
                                        <p:cTn id="77" dur="500"/>
                                        <p:tgtEl>
                                          <p:spTgt spid="40"/>
                                        </p:tgtEl>
                                      </p:cBhvr>
                                    </p:animEffect>
                                  </p:childTnLst>
                                </p:cTn>
                              </p:par>
                            </p:childTnLst>
                          </p:cTn>
                        </p:par>
                        <p:par>
                          <p:cTn id="78" fill="hold">
                            <p:stCondLst>
                              <p:cond delay="3500"/>
                            </p:stCondLst>
                            <p:childTnLst>
                              <p:par>
                                <p:cTn id="79" presetID="22" presetClass="entr" presetSubtype="1" fill="hold" nodeType="afterEffect">
                                  <p:stCondLst>
                                    <p:cond delay="0"/>
                                  </p:stCondLst>
                                  <p:childTnLst>
                                    <p:set>
                                      <p:cBhvr>
                                        <p:cTn id="80" dur="1" fill="hold">
                                          <p:stCondLst>
                                            <p:cond delay="0"/>
                                          </p:stCondLst>
                                        </p:cTn>
                                        <p:tgtEl>
                                          <p:spTgt spid="38"/>
                                        </p:tgtEl>
                                        <p:attrNameLst>
                                          <p:attrName>style.visibility</p:attrName>
                                        </p:attrNameLst>
                                      </p:cBhvr>
                                      <p:to>
                                        <p:strVal val="visible"/>
                                      </p:to>
                                    </p:set>
                                    <p:animEffect transition="in" filter="wipe(up)">
                                      <p:cBhvr>
                                        <p:cTn id="81" dur="500"/>
                                        <p:tgtEl>
                                          <p:spTgt spid="38"/>
                                        </p:tgtEl>
                                      </p:cBhvr>
                                    </p:animEffect>
                                  </p:childTnLst>
                                </p:cTn>
                              </p:par>
                            </p:childTnLst>
                          </p:cTn>
                        </p:par>
                        <p:par>
                          <p:cTn id="82" fill="hold">
                            <p:stCondLst>
                              <p:cond delay="4000"/>
                            </p:stCondLst>
                            <p:childTnLst>
                              <p:par>
                                <p:cTn id="83" presetID="22" presetClass="entr" presetSubtype="2" fill="hold" nodeType="after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wipe(right)">
                                      <p:cBhvr>
                                        <p:cTn id="8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CCCB4-ADDD-4E05-AC7C-2075D795959B}"/>
              </a:ext>
            </a:extLst>
          </p:cNvPr>
          <p:cNvSpPr>
            <a:spLocks noGrp="1"/>
          </p:cNvSpPr>
          <p:nvPr>
            <p:ph type="title"/>
          </p:nvPr>
        </p:nvSpPr>
        <p:spPr>
          <a:xfrm>
            <a:off x="457200" y="304800"/>
            <a:ext cx="2209371" cy="411823"/>
          </a:xfrm>
        </p:spPr>
        <p:txBody>
          <a:bodyPr/>
          <a:lstStyle/>
          <a:p>
            <a:r>
              <a:rPr lang="en-US" sz="2400" b="1" dirty="0">
                <a:solidFill>
                  <a:schemeClr val="bg1">
                    <a:lumMod val="65000"/>
                  </a:schemeClr>
                </a:solidFill>
                <a:latin typeface="Nirmala UI" panose="020B0502040204020203" pitchFamily="34" charset="0"/>
                <a:ea typeface="Nirmala UI" panose="020B0502040204020203" pitchFamily="34" charset="0"/>
                <a:cs typeface="Nirmala UI" panose="020B0502040204020203" pitchFamily="34" charset="0"/>
              </a:rPr>
              <a:t>Products:</a:t>
            </a:r>
          </a:p>
        </p:txBody>
      </p:sp>
      <p:sp>
        <p:nvSpPr>
          <p:cNvPr id="3" name="Rectangle 2">
            <a:extLst>
              <a:ext uri="{FF2B5EF4-FFF2-40B4-BE49-F238E27FC236}">
                <a16:creationId xmlns:a16="http://schemas.microsoft.com/office/drawing/2014/main" id="{9CC7FE8E-4D34-4CBC-AC53-9C12F3D3ABDA}"/>
              </a:ext>
            </a:extLst>
          </p:cNvPr>
          <p:cNvSpPr/>
          <p:nvPr/>
        </p:nvSpPr>
        <p:spPr>
          <a:xfrm>
            <a:off x="838200" y="990600"/>
            <a:ext cx="6629400" cy="5065939"/>
          </a:xfrm>
          <a:prstGeom prst="rect">
            <a:avLst/>
          </a:prstGeom>
        </p:spPr>
        <p:txBody>
          <a:bodyPr wrap="square">
            <a:spAutoFit/>
          </a:bodyPr>
          <a:lstStyle/>
          <a:p>
            <a:pPr>
              <a:lnSpc>
                <a:spcPct val="106000"/>
              </a:lnSpc>
            </a:pPr>
            <a:r>
              <a:rPr lang="en-US" b="1" u="sng" dirty="0">
                <a:solidFill>
                  <a:srgbClr val="56C6D1"/>
                </a:solidFill>
                <a:latin typeface="Nirmala UI" panose="020B0502040204020203" pitchFamily="34" charset="0"/>
                <a:ea typeface="Calibri" panose="020F0502020204030204" pitchFamily="34" charset="0"/>
                <a:cs typeface="B Nazanin" panose="00000400000000000000" pitchFamily="2" charset="-78"/>
              </a:rPr>
              <a:t>EQUIPMENT</a:t>
            </a:r>
            <a:r>
              <a:rPr lang="en-US" b="1" u="sng" dirty="0">
                <a:solidFill>
                  <a:srgbClr val="4BC1AD"/>
                </a:solidFill>
                <a:latin typeface="Nirmala UI" panose="020B0502040204020203" pitchFamily="34" charset="0"/>
                <a:ea typeface="Calibri" panose="020F0502020204030204" pitchFamily="34" charset="0"/>
                <a:cs typeface="B Nazanin" panose="00000400000000000000" pitchFamily="2" charset="-78"/>
              </a:rPr>
              <a:t>:</a:t>
            </a:r>
            <a:endParaRPr lang="en-US" dirty="0">
              <a:solidFill>
                <a:srgbClr val="4BC1AD"/>
              </a:solidFill>
              <a:latin typeface="Times New Roman" panose="02020603050405020304" pitchFamily="18" charset="0"/>
              <a:ea typeface="Times New Roman" panose="02020603050405020304" pitchFamily="18" charset="0"/>
              <a:cs typeface="B Nazanin" panose="00000400000000000000" pitchFamily="2" charset="-78"/>
            </a:endParaRPr>
          </a:p>
          <a:p>
            <a:pPr marL="800050" lvl="1" indent="-342900">
              <a:lnSpc>
                <a:spcPct val="106000"/>
              </a:lnSpc>
              <a:buFont typeface="+mj-lt"/>
              <a:buAutoNum type="arabicPeriod"/>
            </a:pPr>
            <a:r>
              <a:rPr lang="en-US" sz="1600" dirty="0">
                <a:solidFill>
                  <a:schemeClr val="bg1">
                    <a:lumMod val="65000"/>
                  </a:schemeClr>
                </a:solidFill>
                <a:latin typeface="Nirmala UI" panose="020B0502040204020203" pitchFamily="34" charset="0"/>
                <a:ea typeface="Calibri" panose="020F0502020204030204" pitchFamily="34" charset="0"/>
                <a:cs typeface="B Nazanin" panose="00000400000000000000" pitchFamily="2" charset="-78"/>
              </a:rPr>
              <a:t>Air Cooled Heat Exchanger</a:t>
            </a:r>
            <a:endParaRPr lang="en-US" sz="1600" dirty="0">
              <a:solidFill>
                <a:schemeClr val="bg1">
                  <a:lumMod val="65000"/>
                </a:schemeClr>
              </a:solidFill>
              <a:latin typeface="Times New Roman" panose="02020603050405020304" pitchFamily="18" charset="0"/>
              <a:ea typeface="Times New Roman" panose="02020603050405020304" pitchFamily="18" charset="0"/>
              <a:cs typeface="B Nazanin" panose="00000400000000000000" pitchFamily="2" charset="-78"/>
            </a:endParaRPr>
          </a:p>
          <a:p>
            <a:pPr marL="800050" lvl="1" indent="-342900">
              <a:lnSpc>
                <a:spcPct val="106000"/>
              </a:lnSpc>
              <a:buFont typeface="+mj-lt"/>
              <a:buAutoNum type="arabicPeriod"/>
            </a:pPr>
            <a:r>
              <a:rPr lang="en-US" sz="1600" dirty="0">
                <a:solidFill>
                  <a:schemeClr val="bg1">
                    <a:lumMod val="65000"/>
                  </a:schemeClr>
                </a:solidFill>
                <a:latin typeface="Nirmala UI" panose="020B0502040204020203" pitchFamily="34" charset="0"/>
                <a:ea typeface="Calibri" panose="020F0502020204030204" pitchFamily="34" charset="0"/>
                <a:cs typeface="B Nazanin" panose="00000400000000000000" pitchFamily="2" charset="-78"/>
              </a:rPr>
              <a:t>Air Cooled Condenser (Brazed Single &amp; Multi Row)</a:t>
            </a:r>
            <a:endParaRPr lang="en-US" sz="1600" dirty="0">
              <a:solidFill>
                <a:schemeClr val="bg1">
                  <a:lumMod val="65000"/>
                </a:schemeClr>
              </a:solidFill>
              <a:latin typeface="Times New Roman" panose="02020603050405020304" pitchFamily="18" charset="0"/>
              <a:ea typeface="Times New Roman" panose="02020603050405020304" pitchFamily="18" charset="0"/>
              <a:cs typeface="B Nazanin" panose="00000400000000000000" pitchFamily="2" charset="-78"/>
            </a:endParaRPr>
          </a:p>
          <a:p>
            <a:pPr marL="800050" lvl="1" indent="-342900">
              <a:lnSpc>
                <a:spcPct val="106000"/>
              </a:lnSpc>
              <a:buFont typeface="+mj-lt"/>
              <a:buAutoNum type="arabicPeriod"/>
            </a:pPr>
            <a:r>
              <a:rPr lang="en-US" sz="1600" dirty="0">
                <a:solidFill>
                  <a:schemeClr val="bg1">
                    <a:lumMod val="65000"/>
                  </a:schemeClr>
                </a:solidFill>
                <a:latin typeface="Nirmala UI" panose="020B0502040204020203" pitchFamily="34" charset="0"/>
                <a:ea typeface="Calibri" panose="020F0502020204030204" pitchFamily="34" charset="0"/>
                <a:cs typeface="B Nazanin" panose="00000400000000000000" pitchFamily="2" charset="-78"/>
              </a:rPr>
              <a:t>Shell and Tubes Heat Exchanger</a:t>
            </a:r>
            <a:endParaRPr lang="en-US" sz="1600" dirty="0">
              <a:solidFill>
                <a:schemeClr val="bg1">
                  <a:lumMod val="65000"/>
                </a:schemeClr>
              </a:solidFill>
              <a:latin typeface="Times New Roman" panose="02020603050405020304" pitchFamily="18" charset="0"/>
              <a:ea typeface="Times New Roman" panose="02020603050405020304" pitchFamily="18" charset="0"/>
              <a:cs typeface="B Nazanin" panose="00000400000000000000" pitchFamily="2" charset="-78"/>
            </a:endParaRPr>
          </a:p>
          <a:p>
            <a:pPr marL="800050" lvl="1" indent="-342900">
              <a:lnSpc>
                <a:spcPct val="106000"/>
              </a:lnSpc>
              <a:buFont typeface="+mj-lt"/>
              <a:buAutoNum type="arabicPeriod"/>
            </a:pPr>
            <a:r>
              <a:rPr lang="en-US" sz="1600" dirty="0">
                <a:solidFill>
                  <a:schemeClr val="bg1">
                    <a:lumMod val="65000"/>
                  </a:schemeClr>
                </a:solidFill>
                <a:latin typeface="Nirmala UI" panose="020B0502040204020203" pitchFamily="34" charset="0"/>
                <a:ea typeface="Calibri" panose="020F0502020204030204" pitchFamily="34" charset="0"/>
                <a:cs typeface="B Nazanin" panose="00000400000000000000" pitchFamily="2" charset="-78"/>
              </a:rPr>
              <a:t>Helical Shell &amp; Tube Heat Exchanger</a:t>
            </a:r>
            <a:endParaRPr lang="en-US" sz="1600" dirty="0">
              <a:solidFill>
                <a:schemeClr val="bg1">
                  <a:lumMod val="65000"/>
                </a:schemeClr>
              </a:solidFill>
              <a:latin typeface="Times New Roman" panose="02020603050405020304" pitchFamily="18" charset="0"/>
              <a:ea typeface="Times New Roman" panose="02020603050405020304" pitchFamily="18" charset="0"/>
              <a:cs typeface="B Nazanin" panose="00000400000000000000" pitchFamily="2" charset="-78"/>
            </a:endParaRPr>
          </a:p>
          <a:p>
            <a:pPr marL="800050" lvl="1" indent="-342900">
              <a:lnSpc>
                <a:spcPct val="106000"/>
              </a:lnSpc>
              <a:buFont typeface="+mj-lt"/>
              <a:buAutoNum type="arabicPeriod"/>
            </a:pPr>
            <a:r>
              <a:rPr lang="en-US" sz="1600" dirty="0">
                <a:solidFill>
                  <a:schemeClr val="bg1">
                    <a:lumMod val="65000"/>
                  </a:schemeClr>
                </a:solidFill>
                <a:latin typeface="Nirmala UI" panose="020B0502040204020203" pitchFamily="34" charset="0"/>
                <a:ea typeface="Calibri" panose="020F0502020204030204" pitchFamily="34" charset="0"/>
                <a:cs typeface="B Nazanin" panose="00000400000000000000" pitchFamily="2" charset="-78"/>
              </a:rPr>
              <a:t>Double Pipe Heat Exchanger</a:t>
            </a:r>
            <a:endParaRPr lang="en-US" sz="1600" dirty="0">
              <a:solidFill>
                <a:schemeClr val="bg1">
                  <a:lumMod val="65000"/>
                </a:schemeClr>
              </a:solidFill>
              <a:latin typeface="Times New Roman" panose="02020603050405020304" pitchFamily="18" charset="0"/>
              <a:ea typeface="Times New Roman" panose="02020603050405020304" pitchFamily="18" charset="0"/>
              <a:cs typeface="B Nazanin" panose="00000400000000000000" pitchFamily="2" charset="-78"/>
            </a:endParaRPr>
          </a:p>
          <a:p>
            <a:pPr marL="800050" lvl="1" indent="-342900">
              <a:lnSpc>
                <a:spcPct val="106000"/>
              </a:lnSpc>
              <a:buFont typeface="+mj-lt"/>
              <a:buAutoNum type="arabicPeriod"/>
            </a:pPr>
            <a:r>
              <a:rPr lang="en-US" sz="1600" dirty="0">
                <a:solidFill>
                  <a:schemeClr val="bg1">
                    <a:lumMod val="65000"/>
                  </a:schemeClr>
                </a:solidFill>
                <a:latin typeface="Nirmala UI" panose="020B0502040204020203" pitchFamily="34" charset="0"/>
                <a:ea typeface="Calibri" panose="020F0502020204030204" pitchFamily="34" charset="0"/>
                <a:cs typeface="B Nazanin" panose="00000400000000000000" pitchFamily="2" charset="-78"/>
              </a:rPr>
              <a:t>Special Heat Exchangers</a:t>
            </a:r>
            <a:endParaRPr lang="en-US" sz="1600" dirty="0">
              <a:solidFill>
                <a:schemeClr val="bg1">
                  <a:lumMod val="65000"/>
                </a:schemeClr>
              </a:solidFill>
              <a:latin typeface="Times New Roman" panose="02020603050405020304" pitchFamily="18" charset="0"/>
              <a:ea typeface="Times New Roman" panose="02020603050405020304" pitchFamily="18" charset="0"/>
              <a:cs typeface="B Nazanin" panose="00000400000000000000" pitchFamily="2" charset="-78"/>
            </a:endParaRPr>
          </a:p>
          <a:p>
            <a:pPr marL="800050" lvl="1" indent="-342900">
              <a:lnSpc>
                <a:spcPct val="106000"/>
              </a:lnSpc>
              <a:buFont typeface="+mj-lt"/>
              <a:buAutoNum type="arabicPeriod"/>
            </a:pPr>
            <a:r>
              <a:rPr lang="en-US" sz="1600" dirty="0">
                <a:solidFill>
                  <a:schemeClr val="bg1">
                    <a:lumMod val="65000"/>
                  </a:schemeClr>
                </a:solidFill>
                <a:latin typeface="Nirmala UI" panose="020B0502040204020203" pitchFamily="34" charset="0"/>
                <a:ea typeface="Calibri" panose="020F0502020204030204" pitchFamily="34" charset="0"/>
                <a:cs typeface="B Nazanin" panose="00000400000000000000" pitchFamily="2" charset="-78"/>
              </a:rPr>
              <a:t>Plate Heat Exchanger (Welded Type &amp; Gasketed Type)</a:t>
            </a:r>
            <a:endParaRPr lang="en-US" sz="1600" dirty="0">
              <a:solidFill>
                <a:schemeClr val="bg1">
                  <a:lumMod val="65000"/>
                </a:schemeClr>
              </a:solidFill>
              <a:latin typeface="Times New Roman" panose="02020603050405020304" pitchFamily="18" charset="0"/>
              <a:ea typeface="Times New Roman" panose="02020603050405020304" pitchFamily="18" charset="0"/>
              <a:cs typeface="B Nazanin" panose="00000400000000000000" pitchFamily="2" charset="-78"/>
            </a:endParaRPr>
          </a:p>
          <a:p>
            <a:pPr marL="800050" lvl="1" indent="-342900">
              <a:lnSpc>
                <a:spcPct val="106000"/>
              </a:lnSpc>
              <a:buFont typeface="+mj-lt"/>
              <a:buAutoNum type="arabicPeriod"/>
            </a:pPr>
            <a:r>
              <a:rPr lang="en-US" sz="1600" dirty="0">
                <a:solidFill>
                  <a:schemeClr val="bg1">
                    <a:lumMod val="65000"/>
                  </a:schemeClr>
                </a:solidFill>
                <a:latin typeface="Nirmala UI" panose="020B0502040204020203" pitchFamily="34" charset="0"/>
                <a:ea typeface="Times New Roman" panose="02020603050405020304" pitchFamily="18" charset="0"/>
                <a:cs typeface="B Nazanin" panose="00000400000000000000" pitchFamily="2" charset="-78"/>
              </a:rPr>
              <a:t>Sulfur Condenser</a:t>
            </a:r>
            <a:endParaRPr lang="en-US" sz="1600" dirty="0">
              <a:solidFill>
                <a:schemeClr val="bg1">
                  <a:lumMod val="65000"/>
                </a:schemeClr>
              </a:solidFill>
              <a:latin typeface="Times New Roman" panose="02020603050405020304" pitchFamily="18" charset="0"/>
              <a:ea typeface="Times New Roman" panose="02020603050405020304" pitchFamily="18" charset="0"/>
              <a:cs typeface="B Nazanin" panose="00000400000000000000" pitchFamily="2" charset="-78"/>
            </a:endParaRPr>
          </a:p>
          <a:p>
            <a:pPr marL="800050" lvl="1" indent="-342900">
              <a:lnSpc>
                <a:spcPct val="106000"/>
              </a:lnSpc>
              <a:buFont typeface="+mj-lt"/>
              <a:buAutoNum type="arabicPeriod"/>
            </a:pPr>
            <a:r>
              <a:rPr lang="en-US" sz="1600" dirty="0">
                <a:solidFill>
                  <a:schemeClr val="bg1">
                    <a:lumMod val="65000"/>
                  </a:schemeClr>
                </a:solidFill>
                <a:latin typeface="Nirmala UI" panose="020B0502040204020203" pitchFamily="34" charset="0"/>
                <a:ea typeface="Calibri" panose="020F0502020204030204" pitchFamily="34" charset="0"/>
                <a:cs typeface="B Nazanin" panose="00000400000000000000" pitchFamily="2" charset="-78"/>
              </a:rPr>
              <a:t>Plate Fin Heat Exchanger (PFHE/BAHX)</a:t>
            </a:r>
            <a:endParaRPr lang="en-US" sz="1600" dirty="0">
              <a:solidFill>
                <a:schemeClr val="bg1">
                  <a:lumMod val="65000"/>
                </a:schemeClr>
              </a:solidFill>
              <a:latin typeface="Times New Roman" panose="02020603050405020304" pitchFamily="18" charset="0"/>
              <a:ea typeface="Times New Roman" panose="02020603050405020304" pitchFamily="18" charset="0"/>
              <a:cs typeface="B Nazanin" panose="00000400000000000000" pitchFamily="2" charset="-78"/>
            </a:endParaRPr>
          </a:p>
          <a:p>
            <a:pPr marL="800050" lvl="1" indent="-342900">
              <a:lnSpc>
                <a:spcPct val="106000"/>
              </a:lnSpc>
              <a:buFont typeface="+mj-lt"/>
              <a:buAutoNum type="arabicPeriod"/>
            </a:pPr>
            <a:r>
              <a:rPr lang="en-US" sz="1600" dirty="0">
                <a:solidFill>
                  <a:schemeClr val="bg1">
                    <a:lumMod val="65000"/>
                  </a:schemeClr>
                </a:solidFill>
                <a:latin typeface="Nirmala UI" panose="020B0502040204020203" pitchFamily="34" charset="0"/>
                <a:ea typeface="Calibri" panose="020F0502020204030204" pitchFamily="34" charset="0"/>
                <a:cs typeface="B Nazanin" panose="00000400000000000000" pitchFamily="2" charset="-78"/>
              </a:rPr>
              <a:t>Titanium Surface Condenser</a:t>
            </a:r>
            <a:endParaRPr lang="en-US" sz="1600" dirty="0">
              <a:solidFill>
                <a:schemeClr val="bg1">
                  <a:lumMod val="65000"/>
                </a:schemeClr>
              </a:solidFill>
              <a:latin typeface="Times New Roman" panose="02020603050405020304" pitchFamily="18" charset="0"/>
              <a:ea typeface="Times New Roman" panose="02020603050405020304" pitchFamily="18" charset="0"/>
              <a:cs typeface="B Nazanin" panose="00000400000000000000" pitchFamily="2" charset="-78"/>
            </a:endParaRPr>
          </a:p>
          <a:p>
            <a:pPr marL="800050" lvl="1" indent="-342900">
              <a:lnSpc>
                <a:spcPct val="106000"/>
              </a:lnSpc>
              <a:buFont typeface="+mj-lt"/>
              <a:buAutoNum type="arabicPeriod"/>
            </a:pPr>
            <a:r>
              <a:rPr lang="en-US" sz="1600" dirty="0">
                <a:solidFill>
                  <a:schemeClr val="bg1">
                    <a:lumMod val="65000"/>
                  </a:schemeClr>
                </a:solidFill>
                <a:latin typeface="Nirmala UI" panose="020B0502040204020203" pitchFamily="34" charset="0"/>
                <a:ea typeface="Calibri" panose="020F0502020204030204" pitchFamily="34" charset="0"/>
                <a:cs typeface="B Nazanin" panose="00000400000000000000" pitchFamily="2" charset="-78"/>
              </a:rPr>
              <a:t>Tanks</a:t>
            </a:r>
            <a:endParaRPr lang="en-US" sz="1600" dirty="0">
              <a:solidFill>
                <a:schemeClr val="bg1">
                  <a:lumMod val="65000"/>
                </a:schemeClr>
              </a:solidFill>
              <a:latin typeface="Times New Roman" panose="02020603050405020304" pitchFamily="18" charset="0"/>
              <a:ea typeface="Times New Roman" panose="02020603050405020304" pitchFamily="18" charset="0"/>
              <a:cs typeface="B Nazanin" panose="00000400000000000000" pitchFamily="2" charset="-78"/>
            </a:endParaRPr>
          </a:p>
          <a:p>
            <a:pPr marL="800050" lvl="1" indent="-342900">
              <a:lnSpc>
                <a:spcPct val="106000"/>
              </a:lnSpc>
              <a:buFont typeface="+mj-lt"/>
              <a:buAutoNum type="arabicPeriod"/>
            </a:pPr>
            <a:r>
              <a:rPr lang="en-US" sz="1600" dirty="0">
                <a:solidFill>
                  <a:schemeClr val="bg1">
                    <a:lumMod val="65000"/>
                  </a:schemeClr>
                </a:solidFill>
                <a:latin typeface="Nirmala UI" panose="020B0502040204020203" pitchFamily="34" charset="0"/>
                <a:ea typeface="Calibri" panose="020F0502020204030204" pitchFamily="34" charset="0"/>
                <a:cs typeface="B Nazanin" panose="00000400000000000000" pitchFamily="2" charset="-78"/>
              </a:rPr>
              <a:t>Tower &amp; Column</a:t>
            </a:r>
            <a:endParaRPr lang="en-US" sz="1600" dirty="0">
              <a:solidFill>
                <a:schemeClr val="bg1">
                  <a:lumMod val="65000"/>
                </a:schemeClr>
              </a:solidFill>
              <a:latin typeface="Times New Roman" panose="02020603050405020304" pitchFamily="18" charset="0"/>
              <a:ea typeface="Times New Roman" panose="02020603050405020304" pitchFamily="18" charset="0"/>
              <a:cs typeface="B Nazanin" panose="00000400000000000000" pitchFamily="2" charset="-78"/>
            </a:endParaRPr>
          </a:p>
          <a:p>
            <a:pPr marL="800050" lvl="1" indent="-342900">
              <a:lnSpc>
                <a:spcPct val="106000"/>
              </a:lnSpc>
              <a:buFont typeface="+mj-lt"/>
              <a:buAutoNum type="arabicPeriod"/>
            </a:pPr>
            <a:r>
              <a:rPr lang="en-US" sz="1600" dirty="0">
                <a:solidFill>
                  <a:schemeClr val="bg1">
                    <a:lumMod val="65000"/>
                  </a:schemeClr>
                </a:solidFill>
                <a:latin typeface="Nirmala UI" panose="020B0502040204020203" pitchFamily="34" charset="0"/>
                <a:ea typeface="Calibri" panose="020F0502020204030204" pitchFamily="34" charset="0"/>
                <a:cs typeface="B Nazanin" panose="00000400000000000000" pitchFamily="2" charset="-78"/>
              </a:rPr>
              <a:t>Splitters</a:t>
            </a:r>
            <a:endParaRPr lang="en-US" sz="1600" dirty="0">
              <a:solidFill>
                <a:schemeClr val="bg1">
                  <a:lumMod val="65000"/>
                </a:schemeClr>
              </a:solidFill>
              <a:latin typeface="Times New Roman" panose="02020603050405020304" pitchFamily="18" charset="0"/>
              <a:ea typeface="Times New Roman" panose="02020603050405020304" pitchFamily="18" charset="0"/>
              <a:cs typeface="B Nazanin" panose="00000400000000000000" pitchFamily="2" charset="-78"/>
            </a:endParaRPr>
          </a:p>
          <a:p>
            <a:pPr marL="800050" lvl="1" indent="-342900">
              <a:lnSpc>
                <a:spcPct val="106000"/>
              </a:lnSpc>
              <a:buFont typeface="+mj-lt"/>
              <a:buAutoNum type="arabicPeriod"/>
            </a:pPr>
            <a:r>
              <a:rPr lang="en-US" sz="1600" dirty="0">
                <a:solidFill>
                  <a:schemeClr val="bg1">
                    <a:lumMod val="65000"/>
                  </a:schemeClr>
                </a:solidFill>
                <a:latin typeface="Nirmala UI" panose="020B0502040204020203" pitchFamily="34" charset="0"/>
                <a:ea typeface="Calibri" panose="020F0502020204030204" pitchFamily="34" charset="0"/>
                <a:cs typeface="B Nazanin" panose="00000400000000000000" pitchFamily="2" charset="-78"/>
              </a:rPr>
              <a:t>Drum</a:t>
            </a:r>
            <a:endParaRPr lang="en-US" sz="1600" dirty="0">
              <a:solidFill>
                <a:schemeClr val="bg1">
                  <a:lumMod val="65000"/>
                </a:schemeClr>
              </a:solidFill>
              <a:latin typeface="Times New Roman" panose="02020603050405020304" pitchFamily="18" charset="0"/>
              <a:ea typeface="Times New Roman" panose="02020603050405020304" pitchFamily="18" charset="0"/>
              <a:cs typeface="B Nazanin" panose="00000400000000000000" pitchFamily="2" charset="-78"/>
            </a:endParaRPr>
          </a:p>
          <a:p>
            <a:pPr marL="800050" lvl="1" indent="-342900">
              <a:lnSpc>
                <a:spcPct val="106000"/>
              </a:lnSpc>
              <a:buFont typeface="+mj-lt"/>
              <a:buAutoNum type="arabicPeriod"/>
            </a:pPr>
            <a:r>
              <a:rPr lang="en-US" sz="1600" dirty="0">
                <a:solidFill>
                  <a:schemeClr val="bg1">
                    <a:lumMod val="65000"/>
                  </a:schemeClr>
                </a:solidFill>
                <a:latin typeface="Nirmala UI" panose="020B0502040204020203" pitchFamily="34" charset="0"/>
                <a:ea typeface="Calibri" panose="020F0502020204030204" pitchFamily="34" charset="0"/>
                <a:cs typeface="B Nazanin" panose="00000400000000000000" pitchFamily="2" charset="-78"/>
              </a:rPr>
              <a:t>Reactor</a:t>
            </a:r>
            <a:endParaRPr lang="en-US" sz="1600" dirty="0">
              <a:solidFill>
                <a:schemeClr val="bg1">
                  <a:lumMod val="65000"/>
                </a:schemeClr>
              </a:solidFill>
              <a:latin typeface="Times New Roman" panose="02020603050405020304" pitchFamily="18" charset="0"/>
              <a:ea typeface="Times New Roman" panose="02020603050405020304" pitchFamily="18" charset="0"/>
              <a:cs typeface="B Nazanin" panose="00000400000000000000" pitchFamily="2" charset="-78"/>
            </a:endParaRPr>
          </a:p>
          <a:p>
            <a:pPr marL="800050" lvl="1" indent="-342900">
              <a:lnSpc>
                <a:spcPct val="106000"/>
              </a:lnSpc>
              <a:buFont typeface="+mj-lt"/>
              <a:buAutoNum type="arabicPeriod"/>
            </a:pPr>
            <a:r>
              <a:rPr lang="en-US" sz="1600" dirty="0">
                <a:solidFill>
                  <a:schemeClr val="bg1">
                    <a:lumMod val="65000"/>
                  </a:schemeClr>
                </a:solidFill>
                <a:latin typeface="Nirmala UI" panose="020B0502040204020203" pitchFamily="34" charset="0"/>
                <a:ea typeface="Calibri" panose="020F0502020204030204" pitchFamily="34" charset="0"/>
                <a:cs typeface="B Nazanin" panose="00000400000000000000" pitchFamily="2" charset="-78"/>
              </a:rPr>
              <a:t>Desalter</a:t>
            </a:r>
            <a:endParaRPr lang="en-US" sz="1600" dirty="0">
              <a:solidFill>
                <a:schemeClr val="bg1">
                  <a:lumMod val="65000"/>
                </a:schemeClr>
              </a:solidFill>
              <a:latin typeface="Times New Roman" panose="02020603050405020304" pitchFamily="18" charset="0"/>
              <a:ea typeface="Times New Roman" panose="02020603050405020304" pitchFamily="18" charset="0"/>
              <a:cs typeface="B Nazanin" panose="00000400000000000000" pitchFamily="2" charset="-78"/>
            </a:endParaRPr>
          </a:p>
          <a:p>
            <a:pPr marL="800050" lvl="1" indent="-342900">
              <a:lnSpc>
                <a:spcPct val="106000"/>
              </a:lnSpc>
              <a:buFont typeface="+mj-lt"/>
              <a:buAutoNum type="arabicPeriod"/>
            </a:pPr>
            <a:r>
              <a:rPr lang="en-US" sz="1600" dirty="0">
                <a:solidFill>
                  <a:schemeClr val="bg1">
                    <a:lumMod val="65000"/>
                  </a:schemeClr>
                </a:solidFill>
                <a:latin typeface="Nirmala UI" panose="020B0502040204020203" pitchFamily="34" charset="0"/>
                <a:ea typeface="Calibri" panose="020F0502020204030204" pitchFamily="34" charset="0"/>
                <a:cs typeface="B Nazanin" panose="00000400000000000000" pitchFamily="2" charset="-78"/>
              </a:rPr>
              <a:t>Ejectors</a:t>
            </a:r>
            <a:endParaRPr lang="en-US" sz="1600" dirty="0">
              <a:solidFill>
                <a:schemeClr val="bg1">
                  <a:lumMod val="65000"/>
                </a:schemeClr>
              </a:solidFill>
              <a:latin typeface="Times New Roman" panose="02020603050405020304" pitchFamily="18" charset="0"/>
              <a:ea typeface="Times New Roman" panose="02020603050405020304" pitchFamily="18" charset="0"/>
              <a:cs typeface="B Nazanin" panose="00000400000000000000" pitchFamily="2" charset="-78"/>
            </a:endParaRPr>
          </a:p>
          <a:p>
            <a:pPr marL="800050" lvl="1" indent="-342900">
              <a:lnSpc>
                <a:spcPct val="106000"/>
              </a:lnSpc>
              <a:buFont typeface="+mj-lt"/>
              <a:buAutoNum type="arabicPeriod"/>
            </a:pPr>
            <a:r>
              <a:rPr lang="en-US" sz="1600" dirty="0">
                <a:solidFill>
                  <a:schemeClr val="bg1">
                    <a:lumMod val="65000"/>
                  </a:schemeClr>
                </a:solidFill>
                <a:latin typeface="Nirmala UI" panose="020B0502040204020203" pitchFamily="34" charset="0"/>
                <a:ea typeface="Calibri" panose="020F0502020204030204" pitchFamily="34" charset="0"/>
                <a:cs typeface="B Nazanin" panose="00000400000000000000" pitchFamily="2" charset="-78"/>
              </a:rPr>
              <a:t>Tube Bundle Puller</a:t>
            </a:r>
            <a:endParaRPr lang="en-US" sz="1600" dirty="0">
              <a:solidFill>
                <a:schemeClr val="bg1">
                  <a:lumMod val="65000"/>
                </a:schemeClr>
              </a:solidFill>
              <a:latin typeface="Times New Roman" panose="02020603050405020304" pitchFamily="18" charset="0"/>
              <a:ea typeface="Times New Roman" panose="02020603050405020304" pitchFamily="18" charset="0"/>
              <a:cs typeface="B Nazanin" panose="00000400000000000000" pitchFamily="2" charset="-78"/>
            </a:endParaRPr>
          </a:p>
        </p:txBody>
      </p:sp>
    </p:spTree>
    <p:extLst>
      <p:ext uri="{BB962C8B-B14F-4D97-AF65-F5344CB8AC3E}">
        <p14:creationId xmlns:p14="http://schemas.microsoft.com/office/powerpoint/2010/main" val="2904039965"/>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F7F40A-7ECC-48B6-AD9E-DC59C72534D5}"/>
              </a:ext>
            </a:extLst>
          </p:cNvPr>
          <p:cNvSpPr/>
          <p:nvPr/>
        </p:nvSpPr>
        <p:spPr>
          <a:xfrm>
            <a:off x="838200" y="1066800"/>
            <a:ext cx="6324600" cy="1412374"/>
          </a:xfrm>
          <a:prstGeom prst="rect">
            <a:avLst/>
          </a:prstGeom>
        </p:spPr>
        <p:txBody>
          <a:bodyPr wrap="square">
            <a:spAutoFit/>
          </a:bodyPr>
          <a:lstStyle/>
          <a:p>
            <a:pPr>
              <a:lnSpc>
                <a:spcPct val="106000"/>
              </a:lnSpc>
            </a:pPr>
            <a:r>
              <a:rPr lang="en-US" b="1" u="sng" dirty="0">
                <a:solidFill>
                  <a:srgbClr val="56C6D1"/>
                </a:solidFill>
                <a:latin typeface="Nirmala UI" panose="020B0502040204020203" pitchFamily="34" charset="0"/>
                <a:ea typeface="Calibri" panose="020F0502020204030204" pitchFamily="34" charset="0"/>
                <a:cs typeface="B Nazanin" panose="00000400000000000000" pitchFamily="2" charset="-78"/>
              </a:rPr>
              <a:t>CRYOGENIC EQUIPMENT, PACKAGES AND SYSTEMS:</a:t>
            </a:r>
            <a:endParaRPr lang="en-US" dirty="0">
              <a:solidFill>
                <a:srgbClr val="56C6D1"/>
              </a:solidFill>
              <a:latin typeface="Times New Roman" panose="02020603050405020304" pitchFamily="18" charset="0"/>
              <a:ea typeface="Times New Roman" panose="02020603050405020304" pitchFamily="18" charset="0"/>
              <a:cs typeface="B Nazanin" panose="00000400000000000000" pitchFamily="2" charset="-78"/>
            </a:endParaRPr>
          </a:p>
          <a:p>
            <a:pPr lvl="1">
              <a:lnSpc>
                <a:spcPct val="106000"/>
              </a:lnSpc>
            </a:pPr>
            <a:r>
              <a:rPr lang="en-US" sz="1600" dirty="0">
                <a:solidFill>
                  <a:schemeClr val="bg1">
                    <a:lumMod val="65000"/>
                  </a:schemeClr>
                </a:solidFill>
                <a:latin typeface="Nirmala UI" panose="020B0502040204020203" pitchFamily="34" charset="0"/>
                <a:ea typeface="Calibri" panose="020F0502020204030204" pitchFamily="34" charset="0"/>
                <a:cs typeface="B Nazanin" panose="00000400000000000000" pitchFamily="2" charset="-78"/>
              </a:rPr>
              <a:t>19. PFHE and Cold Box</a:t>
            </a:r>
            <a:endParaRPr lang="en-US" sz="1600" dirty="0">
              <a:solidFill>
                <a:schemeClr val="bg1">
                  <a:lumMod val="65000"/>
                </a:schemeClr>
              </a:solidFill>
              <a:latin typeface="Times New Roman" panose="02020603050405020304" pitchFamily="18" charset="0"/>
              <a:ea typeface="Times New Roman" panose="02020603050405020304" pitchFamily="18" charset="0"/>
              <a:cs typeface="B Nazanin" panose="00000400000000000000" pitchFamily="2" charset="-78"/>
            </a:endParaRPr>
          </a:p>
          <a:p>
            <a:pPr lvl="1">
              <a:lnSpc>
                <a:spcPct val="106000"/>
              </a:lnSpc>
            </a:pPr>
            <a:r>
              <a:rPr lang="en-US" sz="1600" dirty="0">
                <a:solidFill>
                  <a:schemeClr val="bg1">
                    <a:lumMod val="65000"/>
                  </a:schemeClr>
                </a:solidFill>
                <a:latin typeface="Nirmala UI" panose="020B0502040204020203" pitchFamily="34" charset="0"/>
                <a:ea typeface="Calibri" panose="020F0502020204030204" pitchFamily="34" charset="0"/>
                <a:cs typeface="B Nazanin" panose="00000400000000000000" pitchFamily="2" charset="-78"/>
              </a:rPr>
              <a:t>20. ASU (Air Separation Unit)</a:t>
            </a:r>
            <a:endParaRPr lang="en-US" sz="1600" dirty="0">
              <a:solidFill>
                <a:schemeClr val="bg1">
                  <a:lumMod val="65000"/>
                </a:schemeClr>
              </a:solidFill>
              <a:latin typeface="Times New Roman" panose="02020603050405020304" pitchFamily="18" charset="0"/>
              <a:ea typeface="Times New Roman" panose="02020603050405020304" pitchFamily="18" charset="0"/>
              <a:cs typeface="B Nazanin" panose="00000400000000000000" pitchFamily="2" charset="-78"/>
            </a:endParaRPr>
          </a:p>
          <a:p>
            <a:pPr lvl="1">
              <a:lnSpc>
                <a:spcPct val="106000"/>
              </a:lnSpc>
            </a:pPr>
            <a:r>
              <a:rPr lang="en-US" sz="1600" dirty="0">
                <a:solidFill>
                  <a:schemeClr val="bg1">
                    <a:lumMod val="65000"/>
                  </a:schemeClr>
                </a:solidFill>
                <a:latin typeface="Nirmala UI" panose="020B0502040204020203" pitchFamily="34" charset="0"/>
                <a:ea typeface="Calibri" panose="020F0502020204030204" pitchFamily="34" charset="0"/>
                <a:cs typeface="Arial" panose="020B0604020202020204" pitchFamily="34" charset="0"/>
              </a:rPr>
              <a:t>21. Vacuum </a:t>
            </a:r>
            <a:r>
              <a:rPr lang="en-US" sz="1600" dirty="0">
                <a:solidFill>
                  <a:schemeClr val="bg1">
                    <a:lumMod val="65000"/>
                  </a:schemeClr>
                </a:solidFill>
                <a:latin typeface="Nirmala UI" panose="020B0502040204020203" pitchFamily="34" charset="0"/>
                <a:ea typeface="Calibri" panose="020F0502020204030204" pitchFamily="34" charset="0"/>
                <a:cs typeface="B Nazanin" panose="00000400000000000000" pitchFamily="2" charset="-78"/>
              </a:rPr>
              <a:t>Double Wall Cryogenic Storage Tank</a:t>
            </a:r>
            <a:endParaRPr lang="en-US" sz="1600" dirty="0">
              <a:solidFill>
                <a:schemeClr val="bg1">
                  <a:lumMod val="65000"/>
                </a:schemeClr>
              </a:solidFill>
              <a:latin typeface="Times New Roman" panose="02020603050405020304" pitchFamily="18" charset="0"/>
              <a:ea typeface="Times New Roman" panose="02020603050405020304" pitchFamily="18" charset="0"/>
              <a:cs typeface="B Nazanin" panose="00000400000000000000" pitchFamily="2" charset="-78"/>
            </a:endParaRPr>
          </a:p>
          <a:p>
            <a:pPr lvl="1">
              <a:lnSpc>
                <a:spcPct val="106000"/>
              </a:lnSpc>
            </a:pPr>
            <a:r>
              <a:rPr lang="en-US" sz="1600" dirty="0">
                <a:solidFill>
                  <a:schemeClr val="bg1">
                    <a:lumMod val="65000"/>
                  </a:schemeClr>
                </a:solidFill>
                <a:latin typeface="Nirmala UI" panose="020B0502040204020203" pitchFamily="34" charset="0"/>
                <a:ea typeface="Calibri" panose="020F0502020204030204" pitchFamily="34" charset="0"/>
                <a:cs typeface="B Nazanin" panose="00000400000000000000" pitchFamily="2" charset="-78"/>
              </a:rPr>
              <a:t>22. Ambient Air Vaporizer (AAV)</a:t>
            </a:r>
            <a:endParaRPr lang="en-US" sz="1600" dirty="0">
              <a:solidFill>
                <a:schemeClr val="bg1">
                  <a:lumMod val="65000"/>
                </a:schemeClr>
              </a:solidFill>
              <a:latin typeface="Times New Roman" panose="02020603050405020304" pitchFamily="18" charset="0"/>
              <a:ea typeface="Times New Roman" panose="02020603050405020304" pitchFamily="18" charset="0"/>
              <a:cs typeface="B Nazanin" panose="00000400000000000000" pitchFamily="2" charset="-78"/>
            </a:endParaRPr>
          </a:p>
        </p:txBody>
      </p:sp>
      <p:sp>
        <p:nvSpPr>
          <p:cNvPr id="6" name="Title 1">
            <a:extLst>
              <a:ext uri="{FF2B5EF4-FFF2-40B4-BE49-F238E27FC236}">
                <a16:creationId xmlns:a16="http://schemas.microsoft.com/office/drawing/2014/main" id="{8D138DB0-2364-4B42-8422-38F3249349D7}"/>
              </a:ext>
            </a:extLst>
          </p:cNvPr>
          <p:cNvSpPr>
            <a:spLocks noGrp="1"/>
          </p:cNvSpPr>
          <p:nvPr>
            <p:ph type="title"/>
          </p:nvPr>
        </p:nvSpPr>
        <p:spPr>
          <a:xfrm>
            <a:off x="457200" y="304800"/>
            <a:ext cx="2209371" cy="411823"/>
          </a:xfrm>
        </p:spPr>
        <p:txBody>
          <a:bodyPr/>
          <a:lstStyle/>
          <a:p>
            <a:r>
              <a:rPr lang="en-US" sz="2400" b="1" dirty="0">
                <a:solidFill>
                  <a:schemeClr val="bg1">
                    <a:lumMod val="65000"/>
                  </a:schemeClr>
                </a:solidFill>
                <a:latin typeface="Nirmala UI" panose="020B0502040204020203" pitchFamily="34" charset="0"/>
                <a:ea typeface="Nirmala UI" panose="020B0502040204020203" pitchFamily="34" charset="0"/>
                <a:cs typeface="Nirmala UI" panose="020B0502040204020203" pitchFamily="34" charset="0"/>
              </a:rPr>
              <a:t>Products:</a:t>
            </a:r>
          </a:p>
        </p:txBody>
      </p:sp>
    </p:spTree>
    <p:extLst>
      <p:ext uri="{BB962C8B-B14F-4D97-AF65-F5344CB8AC3E}">
        <p14:creationId xmlns:p14="http://schemas.microsoft.com/office/powerpoint/2010/main" val="1647373566"/>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33F3615-D025-413F-9B92-02631817F2DB}"/>
              </a:ext>
            </a:extLst>
          </p:cNvPr>
          <p:cNvSpPr/>
          <p:nvPr/>
        </p:nvSpPr>
        <p:spPr>
          <a:xfrm>
            <a:off x="838200" y="1066800"/>
            <a:ext cx="6248400" cy="5357749"/>
          </a:xfrm>
          <a:prstGeom prst="rect">
            <a:avLst/>
          </a:prstGeom>
        </p:spPr>
        <p:txBody>
          <a:bodyPr wrap="square">
            <a:spAutoFit/>
          </a:bodyPr>
          <a:lstStyle/>
          <a:p>
            <a:pPr>
              <a:lnSpc>
                <a:spcPct val="106000"/>
              </a:lnSpc>
            </a:pPr>
            <a:r>
              <a:rPr lang="en-US" b="1" u="sng" dirty="0">
                <a:solidFill>
                  <a:srgbClr val="56C6D1"/>
                </a:solidFill>
                <a:latin typeface="Nirmala UI" panose="020B0502040204020203" pitchFamily="34" charset="0"/>
                <a:ea typeface="Calibri" panose="020F0502020204030204" pitchFamily="34" charset="0"/>
                <a:cs typeface="B Nazanin" panose="00000400000000000000" pitchFamily="2" charset="-78"/>
              </a:rPr>
              <a:t>GAS PROCESSING PACKAGES:</a:t>
            </a:r>
            <a:endParaRPr lang="en-US" dirty="0">
              <a:solidFill>
                <a:srgbClr val="56C6D1"/>
              </a:solidFill>
              <a:latin typeface="Times New Roman" panose="02020603050405020304" pitchFamily="18" charset="0"/>
              <a:ea typeface="Times New Roman" panose="02020603050405020304" pitchFamily="18" charset="0"/>
              <a:cs typeface="B Nazanin" panose="00000400000000000000" pitchFamily="2" charset="-78"/>
            </a:endParaRPr>
          </a:p>
          <a:p>
            <a:pPr lvl="1">
              <a:lnSpc>
                <a:spcPct val="106000"/>
              </a:lnSpc>
            </a:pPr>
            <a:r>
              <a:rPr lang="en-US" sz="1600" dirty="0">
                <a:solidFill>
                  <a:schemeClr val="bg1">
                    <a:lumMod val="65000"/>
                  </a:schemeClr>
                </a:solidFill>
                <a:latin typeface="Nirmala UI" panose="020B0502040204020203" pitchFamily="34" charset="0"/>
                <a:ea typeface="Calibri" panose="020F0502020204030204" pitchFamily="34" charset="0"/>
                <a:cs typeface="B Nazanin" panose="00000400000000000000" pitchFamily="2" charset="-78"/>
              </a:rPr>
              <a:t>23. Refrigeration Package</a:t>
            </a:r>
            <a:endParaRPr lang="en-US" sz="1600" dirty="0">
              <a:solidFill>
                <a:schemeClr val="bg1">
                  <a:lumMod val="65000"/>
                </a:schemeClr>
              </a:solidFill>
              <a:latin typeface="Times New Roman" panose="02020603050405020304" pitchFamily="18" charset="0"/>
              <a:ea typeface="Times New Roman" panose="02020603050405020304" pitchFamily="18" charset="0"/>
              <a:cs typeface="B Nazanin" panose="00000400000000000000" pitchFamily="2" charset="-78"/>
            </a:endParaRPr>
          </a:p>
          <a:p>
            <a:pPr lvl="1">
              <a:lnSpc>
                <a:spcPct val="106000"/>
              </a:lnSpc>
            </a:pPr>
            <a:r>
              <a:rPr lang="en-US" sz="1600" dirty="0">
                <a:solidFill>
                  <a:schemeClr val="bg1">
                    <a:lumMod val="65000"/>
                  </a:schemeClr>
                </a:solidFill>
                <a:latin typeface="Nirmala UI" panose="020B0502040204020203" pitchFamily="34" charset="0"/>
                <a:ea typeface="Calibri" panose="020F0502020204030204" pitchFamily="34" charset="0"/>
                <a:cs typeface="B Nazanin" panose="00000400000000000000" pitchFamily="2" charset="-78"/>
              </a:rPr>
              <a:t>24. BOG (BOIL OFF GAS) Units</a:t>
            </a:r>
            <a:endParaRPr lang="en-US" sz="1600" dirty="0">
              <a:solidFill>
                <a:schemeClr val="bg1">
                  <a:lumMod val="65000"/>
                </a:schemeClr>
              </a:solidFill>
              <a:latin typeface="Times New Roman" panose="02020603050405020304" pitchFamily="18" charset="0"/>
              <a:ea typeface="Times New Roman" panose="02020603050405020304" pitchFamily="18" charset="0"/>
              <a:cs typeface="B Nazanin" panose="00000400000000000000" pitchFamily="2" charset="-78"/>
            </a:endParaRPr>
          </a:p>
          <a:p>
            <a:pPr lvl="1">
              <a:lnSpc>
                <a:spcPct val="106000"/>
              </a:lnSpc>
            </a:pPr>
            <a:r>
              <a:rPr lang="en-US" sz="1600" dirty="0">
                <a:solidFill>
                  <a:schemeClr val="bg1">
                    <a:lumMod val="65000"/>
                  </a:schemeClr>
                </a:solidFill>
                <a:latin typeface="Nirmala UI" panose="020B0502040204020203" pitchFamily="34" charset="0"/>
                <a:ea typeface="Calibri" panose="020F0502020204030204" pitchFamily="34" charset="0"/>
                <a:cs typeface="B Nazanin" panose="00000400000000000000" pitchFamily="2" charset="-78"/>
              </a:rPr>
              <a:t>25. LPG Recovery Units</a:t>
            </a:r>
            <a:endParaRPr lang="en-US" sz="1600" dirty="0">
              <a:solidFill>
                <a:schemeClr val="bg1">
                  <a:lumMod val="65000"/>
                </a:schemeClr>
              </a:solidFill>
              <a:latin typeface="Times New Roman" panose="02020603050405020304" pitchFamily="18" charset="0"/>
              <a:ea typeface="Times New Roman" panose="02020603050405020304" pitchFamily="18" charset="0"/>
              <a:cs typeface="B Nazanin" panose="00000400000000000000" pitchFamily="2" charset="-78"/>
            </a:endParaRPr>
          </a:p>
          <a:p>
            <a:pPr lvl="1">
              <a:lnSpc>
                <a:spcPct val="106000"/>
              </a:lnSpc>
            </a:pPr>
            <a:r>
              <a:rPr lang="de-DE" sz="1600" dirty="0">
                <a:solidFill>
                  <a:schemeClr val="bg1">
                    <a:lumMod val="65000"/>
                  </a:schemeClr>
                </a:solidFill>
                <a:latin typeface="Nirmala UI" panose="020B0502040204020203" pitchFamily="34" charset="0"/>
                <a:ea typeface="Calibri" panose="020F0502020204030204" pitchFamily="34" charset="0"/>
                <a:cs typeface="B Nazanin" panose="00000400000000000000" pitchFamily="2" charset="-78"/>
              </a:rPr>
              <a:t>26. Nitrogen/Oxygen Generation Package (PSA)</a:t>
            </a:r>
            <a:endParaRPr lang="en-US" sz="1600" dirty="0">
              <a:solidFill>
                <a:schemeClr val="bg1">
                  <a:lumMod val="65000"/>
                </a:schemeClr>
              </a:solidFill>
              <a:latin typeface="Times New Roman" panose="02020603050405020304" pitchFamily="18" charset="0"/>
              <a:ea typeface="Times New Roman" panose="02020603050405020304" pitchFamily="18" charset="0"/>
              <a:cs typeface="B Nazanin" panose="00000400000000000000" pitchFamily="2" charset="-78"/>
            </a:endParaRPr>
          </a:p>
          <a:p>
            <a:pPr lvl="1">
              <a:lnSpc>
                <a:spcPct val="106000"/>
              </a:lnSpc>
            </a:pPr>
            <a:r>
              <a:rPr lang="en-US" sz="1600" dirty="0">
                <a:solidFill>
                  <a:schemeClr val="bg1">
                    <a:lumMod val="65000"/>
                  </a:schemeClr>
                </a:solidFill>
                <a:latin typeface="Nirmala UI" panose="020B0502040204020203" pitchFamily="34" charset="0"/>
                <a:ea typeface="Calibri" panose="020F0502020204030204" pitchFamily="34" charset="0"/>
                <a:cs typeface="B Nazanin" panose="00000400000000000000" pitchFamily="2" charset="-78"/>
              </a:rPr>
              <a:t>27. Hydrogen PSA &amp; Hydrogen Purification Packages</a:t>
            </a:r>
            <a:endParaRPr lang="en-US" sz="1600" dirty="0">
              <a:solidFill>
                <a:schemeClr val="bg1">
                  <a:lumMod val="65000"/>
                </a:schemeClr>
              </a:solidFill>
              <a:latin typeface="Times New Roman" panose="02020603050405020304" pitchFamily="18" charset="0"/>
              <a:ea typeface="Times New Roman" panose="02020603050405020304" pitchFamily="18" charset="0"/>
              <a:cs typeface="B Nazanin" panose="00000400000000000000" pitchFamily="2" charset="-78"/>
            </a:endParaRPr>
          </a:p>
          <a:p>
            <a:pPr lvl="1">
              <a:lnSpc>
                <a:spcPct val="106000"/>
              </a:lnSpc>
            </a:pPr>
            <a:r>
              <a:rPr lang="en-US" sz="1600" dirty="0">
                <a:solidFill>
                  <a:schemeClr val="bg1">
                    <a:lumMod val="65000"/>
                  </a:schemeClr>
                </a:solidFill>
                <a:latin typeface="Nirmala UI" panose="020B0502040204020203" pitchFamily="34" charset="0"/>
                <a:ea typeface="Calibri" panose="020F0502020204030204" pitchFamily="34" charset="0"/>
                <a:cs typeface="B Nazanin" panose="00000400000000000000" pitchFamily="2" charset="-78"/>
              </a:rPr>
              <a:t>28. Gas Dehydration (Molecular Sieve and SilicaGel)</a:t>
            </a:r>
            <a:endParaRPr lang="en-US" sz="1600" dirty="0">
              <a:solidFill>
                <a:schemeClr val="bg1">
                  <a:lumMod val="65000"/>
                </a:schemeClr>
              </a:solidFill>
              <a:latin typeface="Times New Roman" panose="02020603050405020304" pitchFamily="18" charset="0"/>
              <a:ea typeface="Times New Roman" panose="02020603050405020304" pitchFamily="18" charset="0"/>
              <a:cs typeface="B Nazanin" panose="00000400000000000000" pitchFamily="2" charset="-78"/>
            </a:endParaRPr>
          </a:p>
          <a:p>
            <a:pPr lvl="1">
              <a:lnSpc>
                <a:spcPct val="106000"/>
              </a:lnSpc>
            </a:pPr>
            <a:r>
              <a:rPr lang="en-US" sz="1600" dirty="0">
                <a:solidFill>
                  <a:schemeClr val="bg1">
                    <a:lumMod val="65000"/>
                  </a:schemeClr>
                </a:solidFill>
                <a:latin typeface="Nirmala UI" panose="020B0502040204020203" pitchFamily="34" charset="0"/>
                <a:ea typeface="Calibri" panose="020F0502020204030204" pitchFamily="34" charset="0"/>
                <a:cs typeface="B Nazanin" panose="00000400000000000000" pitchFamily="2" charset="-78"/>
              </a:rPr>
              <a:t>29. Crack Furnace</a:t>
            </a:r>
            <a:endParaRPr lang="en-US" sz="1600" dirty="0">
              <a:solidFill>
                <a:schemeClr val="bg1">
                  <a:lumMod val="65000"/>
                </a:schemeClr>
              </a:solidFill>
              <a:latin typeface="Times New Roman" panose="02020603050405020304" pitchFamily="18" charset="0"/>
              <a:ea typeface="Times New Roman" panose="02020603050405020304" pitchFamily="18" charset="0"/>
              <a:cs typeface="B Nazanin" panose="00000400000000000000" pitchFamily="2" charset="-78"/>
            </a:endParaRPr>
          </a:p>
          <a:p>
            <a:pPr lvl="1">
              <a:lnSpc>
                <a:spcPct val="106000"/>
              </a:lnSpc>
            </a:pPr>
            <a:r>
              <a:rPr lang="en-US" sz="1600" dirty="0">
                <a:solidFill>
                  <a:schemeClr val="bg1">
                    <a:lumMod val="65000"/>
                  </a:schemeClr>
                </a:solidFill>
                <a:latin typeface="Nirmala UI" panose="020B0502040204020203" pitchFamily="34" charset="0"/>
                <a:ea typeface="Calibri" panose="020F0502020204030204" pitchFamily="34" charset="0"/>
                <a:cs typeface="B Nazanin" panose="00000400000000000000" pitchFamily="2" charset="-78"/>
              </a:rPr>
              <a:t>30. Degassing System</a:t>
            </a:r>
            <a:endParaRPr lang="en-US" sz="1600" dirty="0">
              <a:solidFill>
                <a:schemeClr val="bg1">
                  <a:lumMod val="65000"/>
                </a:schemeClr>
              </a:solidFill>
              <a:latin typeface="Times New Roman" panose="02020603050405020304" pitchFamily="18" charset="0"/>
              <a:ea typeface="Times New Roman" panose="02020603050405020304" pitchFamily="18" charset="0"/>
              <a:cs typeface="B Nazanin" panose="00000400000000000000" pitchFamily="2" charset="-78"/>
            </a:endParaRPr>
          </a:p>
          <a:p>
            <a:pPr lvl="1">
              <a:lnSpc>
                <a:spcPct val="106000"/>
              </a:lnSpc>
            </a:pPr>
            <a:r>
              <a:rPr lang="en-US" sz="1600" dirty="0">
                <a:solidFill>
                  <a:schemeClr val="bg1">
                    <a:lumMod val="65000"/>
                  </a:schemeClr>
                </a:solidFill>
                <a:latin typeface="Nirmala UI" panose="020B0502040204020203" pitchFamily="34" charset="0"/>
                <a:ea typeface="Calibri" panose="020F0502020204030204" pitchFamily="34" charset="0"/>
                <a:cs typeface="B Nazanin" panose="00000400000000000000" pitchFamily="2" charset="-78"/>
              </a:rPr>
              <a:t>31. Gas Sweetening Units</a:t>
            </a:r>
            <a:endParaRPr lang="en-US" sz="1600" dirty="0">
              <a:solidFill>
                <a:schemeClr val="bg1">
                  <a:lumMod val="65000"/>
                </a:schemeClr>
              </a:solidFill>
              <a:latin typeface="Times New Roman" panose="02020603050405020304" pitchFamily="18" charset="0"/>
              <a:ea typeface="Times New Roman" panose="02020603050405020304" pitchFamily="18" charset="0"/>
              <a:cs typeface="B Nazanin" panose="00000400000000000000" pitchFamily="2" charset="-78"/>
            </a:endParaRPr>
          </a:p>
          <a:p>
            <a:pPr lvl="1">
              <a:lnSpc>
                <a:spcPct val="106000"/>
              </a:lnSpc>
            </a:pPr>
            <a:r>
              <a:rPr lang="en-US" sz="1600" dirty="0">
                <a:solidFill>
                  <a:schemeClr val="bg1">
                    <a:lumMod val="65000"/>
                  </a:schemeClr>
                </a:solidFill>
                <a:latin typeface="Nirmala UI" panose="020B0502040204020203" pitchFamily="34" charset="0"/>
                <a:ea typeface="Calibri" panose="020F0502020204030204" pitchFamily="34" charset="0"/>
                <a:cs typeface="B Nazanin" panose="00000400000000000000" pitchFamily="2" charset="-78"/>
              </a:rPr>
              <a:t>32. Decoke Air Compressor</a:t>
            </a:r>
            <a:endParaRPr lang="en-US" sz="1600" dirty="0">
              <a:solidFill>
                <a:schemeClr val="bg1">
                  <a:lumMod val="65000"/>
                </a:schemeClr>
              </a:solidFill>
              <a:latin typeface="Times New Roman" panose="02020603050405020304" pitchFamily="18" charset="0"/>
              <a:ea typeface="Times New Roman" panose="02020603050405020304" pitchFamily="18" charset="0"/>
              <a:cs typeface="B Nazanin" panose="00000400000000000000" pitchFamily="2" charset="-78"/>
            </a:endParaRPr>
          </a:p>
          <a:p>
            <a:pPr lvl="1">
              <a:lnSpc>
                <a:spcPct val="106000"/>
              </a:lnSpc>
            </a:pPr>
            <a:r>
              <a:rPr lang="en-US" sz="1600" dirty="0">
                <a:solidFill>
                  <a:schemeClr val="bg1">
                    <a:lumMod val="65000"/>
                  </a:schemeClr>
                </a:solidFill>
                <a:latin typeface="Nirmala UI" panose="020B0502040204020203" pitchFamily="34" charset="0"/>
                <a:ea typeface="Calibri" panose="020F0502020204030204" pitchFamily="34" charset="0"/>
                <a:cs typeface="B Nazanin" panose="00000400000000000000" pitchFamily="2" charset="-78"/>
              </a:rPr>
              <a:t>33. Monomer Package</a:t>
            </a:r>
            <a:endParaRPr lang="en-US" sz="1600" dirty="0">
              <a:solidFill>
                <a:schemeClr val="bg1">
                  <a:lumMod val="65000"/>
                </a:schemeClr>
              </a:solidFill>
              <a:latin typeface="Times New Roman" panose="02020603050405020304" pitchFamily="18" charset="0"/>
              <a:ea typeface="Times New Roman" panose="02020603050405020304" pitchFamily="18" charset="0"/>
              <a:cs typeface="B Nazanin" panose="00000400000000000000" pitchFamily="2" charset="-78"/>
            </a:endParaRPr>
          </a:p>
          <a:p>
            <a:pPr lvl="1">
              <a:lnSpc>
                <a:spcPct val="106000"/>
              </a:lnSpc>
            </a:pPr>
            <a:r>
              <a:rPr lang="en-US" sz="1600" dirty="0">
                <a:solidFill>
                  <a:schemeClr val="bg1">
                    <a:lumMod val="65000"/>
                  </a:schemeClr>
                </a:solidFill>
                <a:latin typeface="Nirmala UI" panose="020B0502040204020203" pitchFamily="34" charset="0"/>
                <a:ea typeface="Calibri" panose="020F0502020204030204" pitchFamily="34" charset="0"/>
                <a:cs typeface="B Nazanin" panose="00000400000000000000" pitchFamily="2" charset="-78"/>
              </a:rPr>
              <a:t>34. Condensate Polishing Package</a:t>
            </a:r>
            <a:endParaRPr lang="en-US" sz="1600" dirty="0">
              <a:solidFill>
                <a:schemeClr val="bg1">
                  <a:lumMod val="65000"/>
                </a:schemeClr>
              </a:solidFill>
              <a:latin typeface="Times New Roman" panose="02020603050405020304" pitchFamily="18" charset="0"/>
              <a:ea typeface="Times New Roman" panose="02020603050405020304" pitchFamily="18" charset="0"/>
              <a:cs typeface="B Nazanin" panose="00000400000000000000" pitchFamily="2" charset="-78"/>
            </a:endParaRPr>
          </a:p>
          <a:p>
            <a:pPr lvl="1">
              <a:lnSpc>
                <a:spcPct val="106000"/>
              </a:lnSpc>
            </a:pPr>
            <a:r>
              <a:rPr lang="en-US" sz="1600" dirty="0">
                <a:solidFill>
                  <a:schemeClr val="bg1">
                    <a:lumMod val="65000"/>
                  </a:schemeClr>
                </a:solidFill>
                <a:latin typeface="Nirmala UI" panose="020B0502040204020203" pitchFamily="34" charset="0"/>
                <a:ea typeface="Calibri" panose="020F0502020204030204" pitchFamily="34" charset="0"/>
                <a:cs typeface="B Nazanin" panose="00000400000000000000" pitchFamily="2" charset="-78"/>
              </a:rPr>
              <a:t>35. LPG Polishing Package</a:t>
            </a:r>
            <a:endParaRPr lang="en-US" sz="1600" dirty="0">
              <a:solidFill>
                <a:schemeClr val="bg1">
                  <a:lumMod val="65000"/>
                </a:schemeClr>
              </a:solidFill>
              <a:latin typeface="Times New Roman" panose="02020603050405020304" pitchFamily="18" charset="0"/>
              <a:ea typeface="Times New Roman" panose="02020603050405020304" pitchFamily="18" charset="0"/>
              <a:cs typeface="B Nazanin" panose="00000400000000000000" pitchFamily="2" charset="-78"/>
            </a:endParaRPr>
          </a:p>
          <a:p>
            <a:pPr lvl="1">
              <a:lnSpc>
                <a:spcPct val="106000"/>
              </a:lnSpc>
            </a:pPr>
            <a:r>
              <a:rPr lang="en-US" sz="1600" dirty="0">
                <a:solidFill>
                  <a:schemeClr val="bg1">
                    <a:lumMod val="65000"/>
                  </a:schemeClr>
                </a:solidFill>
                <a:latin typeface="Nirmala UI" panose="020B0502040204020203" pitchFamily="34" charset="0"/>
                <a:ea typeface="Calibri" panose="020F0502020204030204" pitchFamily="34" charset="0"/>
                <a:cs typeface="B Nazanin" panose="00000400000000000000" pitchFamily="2" charset="-78"/>
              </a:rPr>
              <a:t>36. Gas Dehydration (Glycol)</a:t>
            </a:r>
            <a:endParaRPr lang="en-US" sz="1600" dirty="0">
              <a:solidFill>
                <a:schemeClr val="bg1">
                  <a:lumMod val="65000"/>
                </a:schemeClr>
              </a:solidFill>
              <a:latin typeface="Times New Roman" panose="02020603050405020304" pitchFamily="18" charset="0"/>
              <a:ea typeface="Times New Roman" panose="02020603050405020304" pitchFamily="18" charset="0"/>
              <a:cs typeface="B Nazanin" panose="00000400000000000000" pitchFamily="2" charset="-78"/>
            </a:endParaRPr>
          </a:p>
          <a:p>
            <a:pPr lvl="1">
              <a:lnSpc>
                <a:spcPct val="106000"/>
              </a:lnSpc>
            </a:pPr>
            <a:r>
              <a:rPr lang="en-US" sz="1600" dirty="0">
                <a:solidFill>
                  <a:schemeClr val="bg1">
                    <a:lumMod val="65000"/>
                  </a:schemeClr>
                </a:solidFill>
                <a:latin typeface="Nirmala UI" panose="020B0502040204020203" pitchFamily="34" charset="0"/>
                <a:ea typeface="Calibri" panose="020F0502020204030204" pitchFamily="34" charset="0"/>
                <a:cs typeface="B Nazanin" panose="00000400000000000000" pitchFamily="2" charset="-78"/>
              </a:rPr>
              <a:t>37. SRU (Sulphur Removal or Recovery Unit)</a:t>
            </a:r>
            <a:endParaRPr lang="en-US" sz="1600" dirty="0">
              <a:solidFill>
                <a:schemeClr val="bg1">
                  <a:lumMod val="65000"/>
                </a:schemeClr>
              </a:solidFill>
              <a:latin typeface="Times New Roman" panose="02020603050405020304" pitchFamily="18" charset="0"/>
              <a:ea typeface="Times New Roman" panose="02020603050405020304" pitchFamily="18" charset="0"/>
              <a:cs typeface="B Nazanin" panose="00000400000000000000" pitchFamily="2" charset="-78"/>
            </a:endParaRPr>
          </a:p>
          <a:p>
            <a:pPr lvl="1">
              <a:lnSpc>
                <a:spcPct val="106000"/>
              </a:lnSpc>
            </a:pPr>
            <a:r>
              <a:rPr lang="en-US" sz="1600" dirty="0">
                <a:solidFill>
                  <a:schemeClr val="bg1">
                    <a:lumMod val="65000"/>
                  </a:schemeClr>
                </a:solidFill>
                <a:latin typeface="Nirmala UI" panose="020B0502040204020203" pitchFamily="34" charset="0"/>
                <a:ea typeface="Calibri" panose="020F0502020204030204" pitchFamily="34" charset="0"/>
                <a:cs typeface="B Nazanin" panose="00000400000000000000" pitchFamily="2" charset="-78"/>
              </a:rPr>
              <a:t>38. Flare Gas Recovery</a:t>
            </a:r>
          </a:p>
          <a:p>
            <a:pPr lvl="1">
              <a:lnSpc>
                <a:spcPct val="106000"/>
              </a:lnSpc>
            </a:pPr>
            <a:r>
              <a:rPr lang="en-US" sz="1600" dirty="0">
                <a:solidFill>
                  <a:schemeClr val="bg1">
                    <a:lumMod val="65000"/>
                  </a:schemeClr>
                </a:solidFill>
                <a:latin typeface="Nirmala UI" panose="020B0502040204020203" pitchFamily="34" charset="0"/>
                <a:ea typeface="Times New Roman" panose="02020603050405020304" pitchFamily="18" charset="0"/>
                <a:cs typeface="B Nazanin" panose="00000400000000000000" pitchFamily="2" charset="-78"/>
              </a:rPr>
              <a:t>39. </a:t>
            </a:r>
            <a:r>
              <a:rPr lang="en-US" sz="1600" dirty="0">
                <a:solidFill>
                  <a:schemeClr val="bg1">
                    <a:lumMod val="65000"/>
                  </a:schemeClr>
                </a:solidFill>
                <a:latin typeface="Nirmala UI" panose="020B0502040204020203" pitchFamily="34" charset="0"/>
                <a:ea typeface="Nirmala UI" panose="020B0502040204020203" pitchFamily="34" charset="0"/>
                <a:cs typeface="Nirmala UI" panose="020B0502040204020203" pitchFamily="34" charset="0"/>
              </a:rPr>
              <a:t>Flare Package</a:t>
            </a:r>
          </a:p>
          <a:p>
            <a:pPr lvl="1">
              <a:lnSpc>
                <a:spcPct val="106000"/>
              </a:lnSpc>
            </a:pPr>
            <a:r>
              <a:rPr lang="en-US" sz="1600" dirty="0">
                <a:solidFill>
                  <a:schemeClr val="bg1">
                    <a:lumMod val="65000"/>
                  </a:schemeClr>
                </a:solidFill>
                <a:latin typeface="Nirmala UI" panose="020B0502040204020203" pitchFamily="34" charset="0"/>
                <a:ea typeface="Nirmala UI" panose="020B0502040204020203" pitchFamily="34" charset="0"/>
                <a:cs typeface="Nirmala UI" panose="020B0502040204020203" pitchFamily="34" charset="0"/>
              </a:rPr>
              <a:t>40. PSA Package</a:t>
            </a:r>
          </a:p>
          <a:p>
            <a:pPr lvl="0">
              <a:lnSpc>
                <a:spcPct val="106000"/>
              </a:lnSpc>
            </a:pPr>
            <a:endParaRPr lang="en-US" dirty="0">
              <a:latin typeface="Times New Roman" panose="02020603050405020304" pitchFamily="18" charset="0"/>
              <a:ea typeface="Times New Roman" panose="02020603050405020304" pitchFamily="18" charset="0"/>
              <a:cs typeface="B Nazanin" panose="00000400000000000000" pitchFamily="2" charset="-78"/>
            </a:endParaRPr>
          </a:p>
        </p:txBody>
      </p:sp>
      <p:sp>
        <p:nvSpPr>
          <p:cNvPr id="4" name="Title 1">
            <a:extLst>
              <a:ext uri="{FF2B5EF4-FFF2-40B4-BE49-F238E27FC236}">
                <a16:creationId xmlns:a16="http://schemas.microsoft.com/office/drawing/2014/main" id="{5D8BB95B-4D79-4793-BCEE-C59DFBDB7FE1}"/>
              </a:ext>
            </a:extLst>
          </p:cNvPr>
          <p:cNvSpPr>
            <a:spLocks noGrp="1"/>
          </p:cNvSpPr>
          <p:nvPr>
            <p:ph type="title"/>
          </p:nvPr>
        </p:nvSpPr>
        <p:spPr>
          <a:xfrm>
            <a:off x="457200" y="304800"/>
            <a:ext cx="2209371" cy="411823"/>
          </a:xfrm>
        </p:spPr>
        <p:txBody>
          <a:bodyPr/>
          <a:lstStyle/>
          <a:p>
            <a:r>
              <a:rPr lang="en-US" sz="2400" b="1" dirty="0">
                <a:solidFill>
                  <a:schemeClr val="bg1">
                    <a:lumMod val="65000"/>
                  </a:schemeClr>
                </a:solidFill>
                <a:latin typeface="Nirmala UI" panose="020B0502040204020203" pitchFamily="34" charset="0"/>
                <a:ea typeface="Nirmala UI" panose="020B0502040204020203" pitchFamily="34" charset="0"/>
                <a:cs typeface="Nirmala UI" panose="020B0502040204020203" pitchFamily="34" charset="0"/>
              </a:rPr>
              <a:t>Products:</a:t>
            </a:r>
          </a:p>
        </p:txBody>
      </p:sp>
    </p:spTree>
    <p:extLst>
      <p:ext uri="{BB962C8B-B14F-4D97-AF65-F5344CB8AC3E}">
        <p14:creationId xmlns:p14="http://schemas.microsoft.com/office/powerpoint/2010/main" val="1246299026"/>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EB574-2C88-4E6F-B336-F77E2492CAA6}"/>
              </a:ext>
            </a:extLst>
          </p:cNvPr>
          <p:cNvSpPr/>
          <p:nvPr/>
        </p:nvSpPr>
        <p:spPr>
          <a:xfrm>
            <a:off x="838200" y="1066800"/>
            <a:ext cx="6553200" cy="3595984"/>
          </a:xfrm>
          <a:prstGeom prst="rect">
            <a:avLst/>
          </a:prstGeom>
        </p:spPr>
        <p:txBody>
          <a:bodyPr wrap="square">
            <a:spAutoFit/>
          </a:bodyPr>
          <a:lstStyle/>
          <a:p>
            <a:pPr>
              <a:lnSpc>
                <a:spcPct val="106000"/>
              </a:lnSpc>
            </a:pPr>
            <a:r>
              <a:rPr lang="en-US" b="1" u="sng" dirty="0">
                <a:solidFill>
                  <a:srgbClr val="56C6D1"/>
                </a:solidFill>
                <a:latin typeface="Nirmala UI" panose="020B0502040204020203" pitchFamily="34" charset="0"/>
                <a:ea typeface="Calibri" panose="020F0502020204030204" pitchFamily="34" charset="0"/>
                <a:cs typeface="B Nazanin" panose="00000400000000000000" pitchFamily="2" charset="-78"/>
              </a:rPr>
              <a:t>HIGH TEMPERATURE EQUIPMENT AND PACKAGES:</a:t>
            </a:r>
            <a:endParaRPr lang="en-US" dirty="0">
              <a:solidFill>
                <a:srgbClr val="56C6D1"/>
              </a:solidFill>
              <a:latin typeface="Times New Roman" panose="02020603050405020304" pitchFamily="18" charset="0"/>
              <a:ea typeface="Times New Roman" panose="02020603050405020304" pitchFamily="18" charset="0"/>
              <a:cs typeface="B Nazanin" panose="00000400000000000000" pitchFamily="2" charset="-78"/>
            </a:endParaRPr>
          </a:p>
          <a:p>
            <a:pPr lvl="1">
              <a:lnSpc>
                <a:spcPct val="106000"/>
              </a:lnSpc>
            </a:pPr>
            <a:r>
              <a:rPr lang="en-US" dirty="0">
                <a:solidFill>
                  <a:schemeClr val="tx1">
                    <a:lumMod val="50000"/>
                    <a:lumOff val="50000"/>
                  </a:schemeClr>
                </a:solidFill>
                <a:latin typeface="Nirmala UI" panose="020B0502040204020203" pitchFamily="34" charset="0"/>
                <a:ea typeface="Calibri" panose="020F0502020204030204" pitchFamily="34" charset="0"/>
                <a:cs typeface="B Nazanin" panose="00000400000000000000" pitchFamily="2" charset="-78"/>
              </a:rPr>
              <a:t>40. Steam Reformer</a:t>
            </a:r>
            <a:endParaRPr lang="en-US" dirty="0">
              <a:solidFill>
                <a:schemeClr val="tx1">
                  <a:lumMod val="50000"/>
                  <a:lumOff val="50000"/>
                </a:schemeClr>
              </a:solidFill>
              <a:latin typeface="Times New Roman" panose="02020603050405020304" pitchFamily="18" charset="0"/>
              <a:ea typeface="Times New Roman" panose="02020603050405020304" pitchFamily="18" charset="0"/>
              <a:cs typeface="B Nazanin" panose="00000400000000000000" pitchFamily="2" charset="-78"/>
            </a:endParaRPr>
          </a:p>
          <a:p>
            <a:pPr lvl="1">
              <a:lnSpc>
                <a:spcPct val="106000"/>
              </a:lnSpc>
            </a:pPr>
            <a:r>
              <a:rPr lang="en-US" dirty="0">
                <a:solidFill>
                  <a:schemeClr val="tx1">
                    <a:lumMod val="50000"/>
                    <a:lumOff val="50000"/>
                  </a:schemeClr>
                </a:solidFill>
                <a:latin typeface="Nirmala UI" panose="020B0502040204020203" pitchFamily="34" charset="0"/>
                <a:ea typeface="Calibri" panose="020F0502020204030204" pitchFamily="34" charset="0"/>
                <a:cs typeface="B Nazanin" panose="00000400000000000000" pitchFamily="2" charset="-78"/>
              </a:rPr>
              <a:t>41. Convection Coil &amp; Radiation Coil</a:t>
            </a:r>
            <a:endParaRPr lang="en-US" dirty="0">
              <a:solidFill>
                <a:schemeClr val="tx1">
                  <a:lumMod val="50000"/>
                  <a:lumOff val="50000"/>
                </a:schemeClr>
              </a:solidFill>
              <a:latin typeface="Times New Roman" panose="02020603050405020304" pitchFamily="18" charset="0"/>
              <a:ea typeface="Times New Roman" panose="02020603050405020304" pitchFamily="18" charset="0"/>
              <a:cs typeface="B Nazanin" panose="00000400000000000000" pitchFamily="2" charset="-78"/>
            </a:endParaRPr>
          </a:p>
          <a:p>
            <a:pPr lvl="1">
              <a:lnSpc>
                <a:spcPct val="106000"/>
              </a:lnSpc>
            </a:pPr>
            <a:r>
              <a:rPr lang="en-US" dirty="0">
                <a:solidFill>
                  <a:schemeClr val="tx1">
                    <a:lumMod val="50000"/>
                    <a:lumOff val="50000"/>
                  </a:schemeClr>
                </a:solidFill>
                <a:latin typeface="Nirmala UI" panose="020B0502040204020203" pitchFamily="34" charset="0"/>
                <a:ea typeface="Calibri" panose="020F0502020204030204" pitchFamily="34" charset="0"/>
                <a:cs typeface="B Nazanin" panose="00000400000000000000" pitchFamily="2" charset="-78"/>
              </a:rPr>
              <a:t>42. Waste Heat Boiler</a:t>
            </a:r>
            <a:endParaRPr lang="en-US" dirty="0">
              <a:solidFill>
                <a:schemeClr val="tx1">
                  <a:lumMod val="50000"/>
                  <a:lumOff val="50000"/>
                </a:schemeClr>
              </a:solidFill>
              <a:latin typeface="Times New Roman" panose="02020603050405020304" pitchFamily="18" charset="0"/>
              <a:ea typeface="Times New Roman" panose="02020603050405020304" pitchFamily="18" charset="0"/>
              <a:cs typeface="B Nazanin" panose="00000400000000000000" pitchFamily="2" charset="-78"/>
            </a:endParaRPr>
          </a:p>
          <a:p>
            <a:pPr lvl="1">
              <a:lnSpc>
                <a:spcPct val="106000"/>
              </a:lnSpc>
            </a:pPr>
            <a:r>
              <a:rPr lang="en-US" dirty="0">
                <a:solidFill>
                  <a:schemeClr val="tx1">
                    <a:lumMod val="50000"/>
                    <a:lumOff val="50000"/>
                  </a:schemeClr>
                </a:solidFill>
                <a:latin typeface="Nirmala UI" panose="020B0502040204020203" pitchFamily="34" charset="0"/>
                <a:ea typeface="Calibri" panose="020F0502020204030204" pitchFamily="34" charset="0"/>
                <a:cs typeface="B Nazanin" panose="00000400000000000000" pitchFamily="2" charset="-78"/>
              </a:rPr>
              <a:t>43. Boiler and Boiler Package</a:t>
            </a:r>
            <a:endParaRPr lang="en-US" dirty="0">
              <a:solidFill>
                <a:schemeClr val="tx1">
                  <a:lumMod val="50000"/>
                  <a:lumOff val="50000"/>
                </a:schemeClr>
              </a:solidFill>
              <a:latin typeface="Times New Roman" panose="02020603050405020304" pitchFamily="18" charset="0"/>
              <a:ea typeface="Times New Roman" panose="02020603050405020304" pitchFamily="18" charset="0"/>
              <a:cs typeface="B Nazanin" panose="00000400000000000000" pitchFamily="2" charset="-78"/>
            </a:endParaRPr>
          </a:p>
          <a:p>
            <a:pPr lvl="1">
              <a:lnSpc>
                <a:spcPct val="106000"/>
              </a:lnSpc>
            </a:pPr>
            <a:r>
              <a:rPr lang="en-US" dirty="0">
                <a:solidFill>
                  <a:schemeClr val="tx1">
                    <a:lumMod val="50000"/>
                    <a:lumOff val="50000"/>
                  </a:schemeClr>
                </a:solidFill>
                <a:latin typeface="Nirmala UI" panose="020B0502040204020203" pitchFamily="34" charset="0"/>
                <a:ea typeface="Calibri" panose="020F0502020204030204" pitchFamily="34" charset="0"/>
                <a:cs typeface="B Nazanin" panose="00000400000000000000" pitchFamily="2" charset="-78"/>
              </a:rPr>
              <a:t>44. Recuperator</a:t>
            </a:r>
            <a:endParaRPr lang="en-US" dirty="0">
              <a:solidFill>
                <a:schemeClr val="tx1">
                  <a:lumMod val="50000"/>
                  <a:lumOff val="50000"/>
                </a:schemeClr>
              </a:solidFill>
              <a:latin typeface="Times New Roman" panose="02020603050405020304" pitchFamily="18" charset="0"/>
              <a:ea typeface="Times New Roman" panose="02020603050405020304" pitchFamily="18" charset="0"/>
              <a:cs typeface="B Nazanin" panose="00000400000000000000" pitchFamily="2" charset="-78"/>
            </a:endParaRPr>
          </a:p>
          <a:p>
            <a:pPr lvl="1">
              <a:lnSpc>
                <a:spcPct val="106000"/>
              </a:lnSpc>
            </a:pPr>
            <a:r>
              <a:rPr lang="en-US" dirty="0">
                <a:solidFill>
                  <a:schemeClr val="tx1">
                    <a:lumMod val="50000"/>
                    <a:lumOff val="50000"/>
                  </a:schemeClr>
                </a:solidFill>
                <a:latin typeface="Nirmala UI" panose="020B0502040204020203" pitchFamily="34" charset="0"/>
                <a:ea typeface="Calibri" panose="020F0502020204030204" pitchFamily="34" charset="0"/>
                <a:cs typeface="B Nazanin" panose="00000400000000000000" pitchFamily="2" charset="-78"/>
              </a:rPr>
              <a:t>45. Transfer Line Heat Exchanger (TLE)</a:t>
            </a:r>
            <a:endParaRPr lang="en-US" dirty="0">
              <a:solidFill>
                <a:schemeClr val="tx1">
                  <a:lumMod val="50000"/>
                  <a:lumOff val="50000"/>
                </a:schemeClr>
              </a:solidFill>
              <a:latin typeface="Times New Roman" panose="02020603050405020304" pitchFamily="18" charset="0"/>
              <a:ea typeface="Times New Roman" panose="02020603050405020304" pitchFamily="18" charset="0"/>
              <a:cs typeface="B Nazanin" panose="00000400000000000000" pitchFamily="2" charset="-78"/>
            </a:endParaRPr>
          </a:p>
          <a:p>
            <a:pPr lvl="1">
              <a:lnSpc>
                <a:spcPct val="106000"/>
              </a:lnSpc>
            </a:pPr>
            <a:r>
              <a:rPr lang="en-US" dirty="0">
                <a:solidFill>
                  <a:schemeClr val="tx1">
                    <a:lumMod val="50000"/>
                    <a:lumOff val="50000"/>
                  </a:schemeClr>
                </a:solidFill>
                <a:latin typeface="Nirmala UI" panose="020B0502040204020203" pitchFamily="34" charset="0"/>
                <a:ea typeface="Calibri" panose="020F0502020204030204" pitchFamily="34" charset="0"/>
                <a:cs typeface="B Nazanin" panose="00000400000000000000" pitchFamily="2" charset="-78"/>
              </a:rPr>
              <a:t>46. In-line Heater </a:t>
            </a:r>
            <a:endParaRPr lang="en-US" dirty="0">
              <a:solidFill>
                <a:schemeClr val="tx1">
                  <a:lumMod val="50000"/>
                  <a:lumOff val="50000"/>
                </a:schemeClr>
              </a:solidFill>
              <a:latin typeface="Times New Roman" panose="02020603050405020304" pitchFamily="18" charset="0"/>
              <a:ea typeface="Times New Roman" panose="02020603050405020304" pitchFamily="18" charset="0"/>
              <a:cs typeface="B Nazanin" panose="00000400000000000000" pitchFamily="2" charset="-78"/>
            </a:endParaRPr>
          </a:p>
          <a:p>
            <a:pPr lvl="1">
              <a:lnSpc>
                <a:spcPct val="106000"/>
              </a:lnSpc>
            </a:pPr>
            <a:r>
              <a:rPr lang="en-US" dirty="0">
                <a:solidFill>
                  <a:schemeClr val="tx1">
                    <a:lumMod val="50000"/>
                    <a:lumOff val="50000"/>
                  </a:schemeClr>
                </a:solidFill>
                <a:latin typeface="Nirmala UI" panose="020B0502040204020203" pitchFamily="34" charset="0"/>
                <a:ea typeface="Calibri" panose="020F0502020204030204" pitchFamily="34" charset="0"/>
                <a:cs typeface="B Nazanin" panose="00000400000000000000" pitchFamily="2" charset="-78"/>
              </a:rPr>
              <a:t>47. Preheater</a:t>
            </a:r>
            <a:endParaRPr lang="en-US" dirty="0">
              <a:solidFill>
                <a:schemeClr val="tx1">
                  <a:lumMod val="50000"/>
                  <a:lumOff val="50000"/>
                </a:schemeClr>
              </a:solidFill>
              <a:latin typeface="Times New Roman" panose="02020603050405020304" pitchFamily="18" charset="0"/>
              <a:ea typeface="Times New Roman" panose="02020603050405020304" pitchFamily="18" charset="0"/>
              <a:cs typeface="B Nazanin" panose="00000400000000000000" pitchFamily="2" charset="-78"/>
            </a:endParaRPr>
          </a:p>
          <a:p>
            <a:pPr lvl="1">
              <a:lnSpc>
                <a:spcPct val="106000"/>
              </a:lnSpc>
            </a:pPr>
            <a:r>
              <a:rPr lang="en-US" dirty="0">
                <a:solidFill>
                  <a:schemeClr val="tx1">
                    <a:lumMod val="50000"/>
                    <a:lumOff val="50000"/>
                  </a:schemeClr>
                </a:solidFill>
                <a:latin typeface="Nirmala UI" panose="020B0502040204020203" pitchFamily="34" charset="0"/>
                <a:ea typeface="Calibri" panose="020F0502020204030204" pitchFamily="34" charset="0"/>
                <a:cs typeface="B Nazanin" panose="00000400000000000000" pitchFamily="2" charset="-78"/>
              </a:rPr>
              <a:t>48. Crossover</a:t>
            </a:r>
            <a:endParaRPr lang="en-US" dirty="0">
              <a:solidFill>
                <a:schemeClr val="tx1">
                  <a:lumMod val="50000"/>
                  <a:lumOff val="50000"/>
                </a:schemeClr>
              </a:solidFill>
              <a:latin typeface="Times New Roman" panose="02020603050405020304" pitchFamily="18" charset="0"/>
              <a:ea typeface="Times New Roman" panose="02020603050405020304" pitchFamily="18" charset="0"/>
              <a:cs typeface="B Nazanin" panose="00000400000000000000" pitchFamily="2" charset="-78"/>
            </a:endParaRPr>
          </a:p>
          <a:p>
            <a:pPr lvl="1">
              <a:lnSpc>
                <a:spcPct val="106000"/>
              </a:lnSpc>
            </a:pPr>
            <a:r>
              <a:rPr lang="en-US" dirty="0">
                <a:solidFill>
                  <a:schemeClr val="tx1">
                    <a:lumMod val="50000"/>
                    <a:lumOff val="50000"/>
                  </a:schemeClr>
                </a:solidFill>
                <a:latin typeface="Nirmala UI" panose="020B0502040204020203" pitchFamily="34" charset="0"/>
                <a:ea typeface="Calibri" panose="020F0502020204030204" pitchFamily="34" charset="0"/>
                <a:cs typeface="B Nazanin" panose="00000400000000000000" pitchFamily="2" charset="-78"/>
              </a:rPr>
              <a:t>49. Fired Heater</a:t>
            </a:r>
            <a:endParaRPr lang="en-US" dirty="0">
              <a:solidFill>
                <a:schemeClr val="tx1">
                  <a:lumMod val="50000"/>
                  <a:lumOff val="50000"/>
                </a:schemeClr>
              </a:solidFill>
              <a:latin typeface="Times New Roman" panose="02020603050405020304" pitchFamily="18" charset="0"/>
              <a:ea typeface="Times New Roman" panose="02020603050405020304" pitchFamily="18" charset="0"/>
              <a:cs typeface="B Nazanin" panose="00000400000000000000" pitchFamily="2" charset="-78"/>
            </a:endParaRPr>
          </a:p>
          <a:p>
            <a:pPr lvl="1">
              <a:lnSpc>
                <a:spcPct val="106000"/>
              </a:lnSpc>
            </a:pPr>
            <a:r>
              <a:rPr lang="en-US" dirty="0">
                <a:solidFill>
                  <a:schemeClr val="tx1">
                    <a:lumMod val="50000"/>
                    <a:lumOff val="50000"/>
                  </a:schemeClr>
                </a:solidFill>
                <a:latin typeface="Nirmala UI" panose="020B0502040204020203" pitchFamily="34" charset="0"/>
                <a:ea typeface="Calibri" panose="020F0502020204030204" pitchFamily="34" charset="0"/>
                <a:cs typeface="B Nazanin" panose="00000400000000000000" pitchFamily="2" charset="-78"/>
              </a:rPr>
              <a:t>50. Electrical Heater</a:t>
            </a:r>
            <a:endParaRPr lang="en-US" dirty="0">
              <a:solidFill>
                <a:schemeClr val="tx1">
                  <a:lumMod val="50000"/>
                  <a:lumOff val="50000"/>
                </a:schemeClr>
              </a:solidFill>
              <a:latin typeface="Times New Roman" panose="02020603050405020304" pitchFamily="18" charset="0"/>
              <a:ea typeface="Times New Roman" panose="02020603050405020304" pitchFamily="18" charset="0"/>
              <a:cs typeface="B Nazanin" panose="00000400000000000000" pitchFamily="2" charset="-78"/>
            </a:endParaRPr>
          </a:p>
        </p:txBody>
      </p:sp>
      <p:sp>
        <p:nvSpPr>
          <p:cNvPr id="6" name="Title 1">
            <a:extLst>
              <a:ext uri="{FF2B5EF4-FFF2-40B4-BE49-F238E27FC236}">
                <a16:creationId xmlns:a16="http://schemas.microsoft.com/office/drawing/2014/main" id="{AC7EDB86-31A5-4DA1-9016-48BE5C32E13A}"/>
              </a:ext>
            </a:extLst>
          </p:cNvPr>
          <p:cNvSpPr>
            <a:spLocks noGrp="1"/>
          </p:cNvSpPr>
          <p:nvPr>
            <p:ph type="title"/>
          </p:nvPr>
        </p:nvSpPr>
        <p:spPr>
          <a:xfrm>
            <a:off x="457200" y="304800"/>
            <a:ext cx="2209371" cy="411823"/>
          </a:xfrm>
        </p:spPr>
        <p:txBody>
          <a:bodyPr/>
          <a:lstStyle/>
          <a:p>
            <a:r>
              <a:rPr lang="en-US" sz="2400" b="1" dirty="0">
                <a:solidFill>
                  <a:schemeClr val="bg1">
                    <a:lumMod val="65000"/>
                  </a:schemeClr>
                </a:solidFill>
                <a:latin typeface="Nirmala UI" panose="020B0502040204020203" pitchFamily="34" charset="0"/>
                <a:ea typeface="Nirmala UI" panose="020B0502040204020203" pitchFamily="34" charset="0"/>
                <a:cs typeface="Nirmala UI" panose="020B0502040204020203" pitchFamily="34" charset="0"/>
              </a:rPr>
              <a:t>Products:</a:t>
            </a:r>
          </a:p>
        </p:txBody>
      </p:sp>
    </p:spTree>
    <p:extLst>
      <p:ext uri="{BB962C8B-B14F-4D97-AF65-F5344CB8AC3E}">
        <p14:creationId xmlns:p14="http://schemas.microsoft.com/office/powerpoint/2010/main" val="38238416"/>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5CA248-B7F4-40CC-B677-38D3D2CDD56A}"/>
              </a:ext>
            </a:extLst>
          </p:cNvPr>
          <p:cNvSpPr/>
          <p:nvPr/>
        </p:nvSpPr>
        <p:spPr>
          <a:xfrm>
            <a:off x="838200" y="1066800"/>
            <a:ext cx="6172200" cy="1704184"/>
          </a:xfrm>
          <a:prstGeom prst="rect">
            <a:avLst/>
          </a:prstGeom>
        </p:spPr>
        <p:txBody>
          <a:bodyPr wrap="square">
            <a:spAutoFit/>
          </a:bodyPr>
          <a:lstStyle/>
          <a:p>
            <a:pPr>
              <a:lnSpc>
                <a:spcPct val="106000"/>
              </a:lnSpc>
            </a:pPr>
            <a:r>
              <a:rPr lang="en-US" b="1" u="sng" dirty="0">
                <a:solidFill>
                  <a:srgbClr val="56C6D1"/>
                </a:solidFill>
                <a:latin typeface="Nirmala UI" panose="020B0502040204020203" pitchFamily="34" charset="0"/>
                <a:ea typeface="Calibri" panose="020F0502020204030204" pitchFamily="34" charset="0"/>
                <a:cs typeface="B Nazanin" panose="00000400000000000000" pitchFamily="2" charset="-78"/>
              </a:rPr>
              <a:t>COOLING SYSTEMS:</a:t>
            </a:r>
            <a:endParaRPr lang="en-US" dirty="0">
              <a:solidFill>
                <a:srgbClr val="56C6D1"/>
              </a:solidFill>
              <a:latin typeface="Times New Roman" panose="02020603050405020304" pitchFamily="18" charset="0"/>
              <a:ea typeface="Times New Roman" panose="02020603050405020304" pitchFamily="18" charset="0"/>
              <a:cs typeface="B Nazanin" panose="00000400000000000000" pitchFamily="2" charset="-78"/>
            </a:endParaRPr>
          </a:p>
          <a:p>
            <a:pPr lvl="1">
              <a:lnSpc>
                <a:spcPct val="106000"/>
              </a:lnSpc>
            </a:pPr>
            <a:r>
              <a:rPr lang="en-US" sz="1600" dirty="0">
                <a:solidFill>
                  <a:schemeClr val="bg1">
                    <a:lumMod val="65000"/>
                  </a:schemeClr>
                </a:solidFill>
                <a:latin typeface="Nirmala UI" panose="020B0502040204020203" pitchFamily="34" charset="0"/>
                <a:ea typeface="Calibri" panose="020F0502020204030204" pitchFamily="34" charset="0"/>
                <a:cs typeface="B Nazanin" panose="00000400000000000000" pitchFamily="2" charset="-78"/>
              </a:rPr>
              <a:t>51. Cooling Tower</a:t>
            </a:r>
            <a:endParaRPr lang="en-US" sz="1600" dirty="0">
              <a:solidFill>
                <a:schemeClr val="bg1">
                  <a:lumMod val="65000"/>
                </a:schemeClr>
              </a:solidFill>
              <a:latin typeface="Times New Roman" panose="02020603050405020304" pitchFamily="18" charset="0"/>
              <a:ea typeface="Times New Roman" panose="02020603050405020304" pitchFamily="18" charset="0"/>
              <a:cs typeface="B Nazanin" panose="00000400000000000000" pitchFamily="2" charset="-78"/>
            </a:endParaRPr>
          </a:p>
          <a:p>
            <a:pPr lvl="1">
              <a:lnSpc>
                <a:spcPct val="106000"/>
              </a:lnSpc>
            </a:pPr>
            <a:r>
              <a:rPr lang="en-US" sz="1600" dirty="0">
                <a:solidFill>
                  <a:schemeClr val="bg1">
                    <a:lumMod val="65000"/>
                  </a:schemeClr>
                </a:solidFill>
                <a:latin typeface="Nirmala UI" panose="020B0502040204020203" pitchFamily="34" charset="0"/>
                <a:ea typeface="Calibri" panose="020F0502020204030204" pitchFamily="34" charset="0"/>
                <a:cs typeface="B Nazanin" panose="00000400000000000000" pitchFamily="2" charset="-78"/>
              </a:rPr>
              <a:t>52. Hybrid Cooling System</a:t>
            </a:r>
            <a:endParaRPr lang="en-US" sz="1600" dirty="0">
              <a:solidFill>
                <a:schemeClr val="bg1">
                  <a:lumMod val="65000"/>
                </a:schemeClr>
              </a:solidFill>
              <a:latin typeface="Times New Roman" panose="02020603050405020304" pitchFamily="18" charset="0"/>
              <a:ea typeface="Times New Roman" panose="02020603050405020304" pitchFamily="18" charset="0"/>
              <a:cs typeface="B Nazanin" panose="00000400000000000000" pitchFamily="2" charset="-78"/>
            </a:endParaRPr>
          </a:p>
          <a:p>
            <a:pPr lvl="1">
              <a:lnSpc>
                <a:spcPct val="106000"/>
              </a:lnSpc>
            </a:pPr>
            <a:r>
              <a:rPr lang="en-US" sz="1600" dirty="0">
                <a:solidFill>
                  <a:schemeClr val="bg1">
                    <a:lumMod val="65000"/>
                  </a:schemeClr>
                </a:solidFill>
                <a:latin typeface="Nirmala UI" panose="020B0502040204020203" pitchFamily="34" charset="0"/>
                <a:ea typeface="Calibri" panose="020F0502020204030204" pitchFamily="34" charset="0"/>
                <a:cs typeface="Arial" panose="020B0604020202020204" pitchFamily="34" charset="0"/>
              </a:rPr>
              <a:t>53. Direct and Indirect Cooling System</a:t>
            </a:r>
          </a:p>
          <a:p>
            <a:pPr lvl="1">
              <a:lnSpc>
                <a:spcPct val="106000"/>
              </a:lnSpc>
            </a:pPr>
            <a:r>
              <a:rPr lang="en-US" sz="1600" dirty="0">
                <a:solidFill>
                  <a:schemeClr val="bg1">
                    <a:lumMod val="65000"/>
                  </a:schemeClr>
                </a:solidFill>
                <a:latin typeface="Nirmala UI" panose="020B0502040204020203" pitchFamily="34" charset="0"/>
                <a:ea typeface="Times New Roman" panose="02020603050405020304" pitchFamily="18" charset="0"/>
                <a:cs typeface="Arial" panose="020B0604020202020204" pitchFamily="34" charset="0"/>
              </a:rPr>
              <a:t>54. Media Package</a:t>
            </a:r>
            <a:endParaRPr lang="en-US" sz="1600" dirty="0">
              <a:solidFill>
                <a:schemeClr val="bg1">
                  <a:lumMod val="65000"/>
                </a:schemeClr>
              </a:solidFill>
              <a:latin typeface="Times New Roman" panose="02020603050405020304" pitchFamily="18" charset="0"/>
              <a:ea typeface="Times New Roman" panose="02020603050405020304" pitchFamily="18" charset="0"/>
              <a:cs typeface="B Nazanin" panose="00000400000000000000" pitchFamily="2" charset="-78"/>
            </a:endParaRPr>
          </a:p>
          <a:p>
            <a:pPr lvl="1">
              <a:lnSpc>
                <a:spcPct val="106000"/>
              </a:lnSpc>
            </a:pPr>
            <a:endParaRPr lang="en-US" dirty="0">
              <a:solidFill>
                <a:schemeClr val="tx1">
                  <a:lumMod val="50000"/>
                  <a:lumOff val="50000"/>
                </a:schemeClr>
              </a:solidFill>
              <a:latin typeface="Times New Roman" panose="02020603050405020304" pitchFamily="18" charset="0"/>
              <a:ea typeface="Times New Roman" panose="02020603050405020304" pitchFamily="18" charset="0"/>
              <a:cs typeface="B Nazanin" panose="00000400000000000000" pitchFamily="2" charset="-78"/>
            </a:endParaRPr>
          </a:p>
        </p:txBody>
      </p:sp>
      <p:sp>
        <p:nvSpPr>
          <p:cNvPr id="8" name="Title 1">
            <a:extLst>
              <a:ext uri="{FF2B5EF4-FFF2-40B4-BE49-F238E27FC236}">
                <a16:creationId xmlns:a16="http://schemas.microsoft.com/office/drawing/2014/main" id="{7D096C3F-C26A-4387-A71D-B576D750A90D}"/>
              </a:ext>
            </a:extLst>
          </p:cNvPr>
          <p:cNvSpPr>
            <a:spLocks noGrp="1"/>
          </p:cNvSpPr>
          <p:nvPr>
            <p:ph type="title"/>
          </p:nvPr>
        </p:nvSpPr>
        <p:spPr>
          <a:xfrm>
            <a:off x="457200" y="304800"/>
            <a:ext cx="2209371" cy="411823"/>
          </a:xfrm>
        </p:spPr>
        <p:txBody>
          <a:bodyPr/>
          <a:lstStyle/>
          <a:p>
            <a:r>
              <a:rPr lang="en-US" sz="2400" b="1" dirty="0">
                <a:solidFill>
                  <a:schemeClr val="bg1">
                    <a:lumMod val="65000"/>
                  </a:schemeClr>
                </a:solidFill>
                <a:latin typeface="Nirmala UI" panose="020B0502040204020203" pitchFamily="34" charset="0"/>
                <a:ea typeface="Nirmala UI" panose="020B0502040204020203" pitchFamily="34" charset="0"/>
                <a:cs typeface="Nirmala UI" panose="020B0502040204020203" pitchFamily="34" charset="0"/>
              </a:rPr>
              <a:t>Products:</a:t>
            </a:r>
          </a:p>
        </p:txBody>
      </p:sp>
    </p:spTree>
    <p:extLst>
      <p:ext uri="{BB962C8B-B14F-4D97-AF65-F5344CB8AC3E}">
        <p14:creationId xmlns:p14="http://schemas.microsoft.com/office/powerpoint/2010/main" val="23012508"/>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6629571-074E-444F-BF4D-A2081BF14629}"/>
              </a:ext>
            </a:extLst>
          </p:cNvPr>
          <p:cNvSpPr/>
          <p:nvPr/>
        </p:nvSpPr>
        <p:spPr>
          <a:xfrm>
            <a:off x="838200" y="899475"/>
            <a:ext cx="5638800" cy="5357492"/>
          </a:xfrm>
          <a:prstGeom prst="rect">
            <a:avLst/>
          </a:prstGeom>
        </p:spPr>
        <p:txBody>
          <a:bodyPr wrap="square">
            <a:spAutoFit/>
          </a:bodyPr>
          <a:lstStyle/>
          <a:p>
            <a:pPr>
              <a:lnSpc>
                <a:spcPct val="106000"/>
              </a:lnSpc>
            </a:pPr>
            <a:r>
              <a:rPr lang="en-US" b="1" dirty="0">
                <a:solidFill>
                  <a:schemeClr val="bg1">
                    <a:lumMod val="65000"/>
                  </a:schemeClr>
                </a:solidFill>
                <a:latin typeface="Nirmala UI" panose="020B0502040204020203" pitchFamily="34" charset="0"/>
                <a:ea typeface="Calibri" panose="020F0502020204030204" pitchFamily="34" charset="0"/>
                <a:cs typeface="B Nazanin" panose="00000400000000000000" pitchFamily="2" charset="-78"/>
              </a:rPr>
              <a:t>AAC provides the following services to its clients:</a:t>
            </a:r>
            <a:endParaRPr lang="en-US" b="1" dirty="0">
              <a:solidFill>
                <a:schemeClr val="bg1">
                  <a:lumMod val="65000"/>
                </a:schemeClr>
              </a:solidFill>
              <a:latin typeface="Times New Roman" panose="02020603050405020304" pitchFamily="18" charset="0"/>
              <a:ea typeface="Times New Roman" panose="02020603050405020304" pitchFamily="18" charset="0"/>
              <a:cs typeface="B Nazanin" panose="00000400000000000000" pitchFamily="2" charset="-78"/>
            </a:endParaRPr>
          </a:p>
          <a:p>
            <a:pPr>
              <a:lnSpc>
                <a:spcPct val="106000"/>
              </a:lnSpc>
            </a:pPr>
            <a:r>
              <a:rPr lang="en-US" b="1" dirty="0">
                <a:solidFill>
                  <a:srgbClr val="56C6D1"/>
                </a:solidFill>
                <a:latin typeface="Nirmala UI" panose="020B0502040204020203" pitchFamily="34" charset="0"/>
                <a:ea typeface="Calibri" panose="020F0502020204030204" pitchFamily="34" charset="0"/>
                <a:cs typeface="B Nazanin" panose="00000400000000000000" pitchFamily="2" charset="-78"/>
              </a:rPr>
              <a:t>Engineering and Design</a:t>
            </a:r>
            <a:endParaRPr lang="en-US" b="1" dirty="0">
              <a:solidFill>
                <a:srgbClr val="56C6D1"/>
              </a:solidFill>
              <a:latin typeface="Times New Roman" panose="02020603050405020304" pitchFamily="18" charset="0"/>
              <a:ea typeface="Times New Roman" panose="02020603050405020304" pitchFamily="18" charset="0"/>
              <a:cs typeface="B Nazanin" panose="00000400000000000000" pitchFamily="2" charset="-78"/>
            </a:endParaRPr>
          </a:p>
          <a:p>
            <a:pPr>
              <a:lnSpc>
                <a:spcPct val="106000"/>
              </a:lnSpc>
            </a:pPr>
            <a:r>
              <a:rPr lang="en-US" sz="1600" dirty="0">
                <a:solidFill>
                  <a:schemeClr val="bg1">
                    <a:lumMod val="65000"/>
                  </a:schemeClr>
                </a:solidFill>
                <a:latin typeface="Nirmala UI" panose="020B0502040204020203" pitchFamily="34" charset="0"/>
                <a:ea typeface="Calibri" panose="020F0502020204030204" pitchFamily="34" charset="0"/>
                <a:cs typeface="B Nazanin" panose="00000400000000000000" pitchFamily="2" charset="-78"/>
              </a:rPr>
              <a:t>  - Basic Design</a:t>
            </a:r>
            <a:endParaRPr lang="en-US" sz="1600" dirty="0">
              <a:solidFill>
                <a:schemeClr val="bg1">
                  <a:lumMod val="65000"/>
                </a:schemeClr>
              </a:solidFill>
              <a:latin typeface="Times New Roman" panose="02020603050405020304" pitchFamily="18" charset="0"/>
              <a:ea typeface="Times New Roman" panose="02020603050405020304" pitchFamily="18" charset="0"/>
              <a:cs typeface="B Nazanin" panose="00000400000000000000" pitchFamily="2" charset="-78"/>
            </a:endParaRPr>
          </a:p>
          <a:p>
            <a:pPr>
              <a:lnSpc>
                <a:spcPct val="106000"/>
              </a:lnSpc>
            </a:pPr>
            <a:r>
              <a:rPr lang="en-US" sz="1600" dirty="0">
                <a:solidFill>
                  <a:schemeClr val="bg1">
                    <a:lumMod val="65000"/>
                  </a:schemeClr>
                </a:solidFill>
                <a:latin typeface="Nirmala UI" panose="020B0502040204020203" pitchFamily="34" charset="0"/>
                <a:ea typeface="Calibri" panose="020F0502020204030204" pitchFamily="34" charset="0"/>
                <a:cs typeface="B Nazanin" panose="00000400000000000000" pitchFamily="2" charset="-78"/>
              </a:rPr>
              <a:t>  - Front-end Engineering</a:t>
            </a:r>
            <a:endParaRPr lang="en-US" sz="1600" dirty="0">
              <a:solidFill>
                <a:schemeClr val="bg1">
                  <a:lumMod val="65000"/>
                </a:schemeClr>
              </a:solidFill>
              <a:latin typeface="Times New Roman" panose="02020603050405020304" pitchFamily="18" charset="0"/>
              <a:ea typeface="Times New Roman" panose="02020603050405020304" pitchFamily="18" charset="0"/>
              <a:cs typeface="B Nazanin" panose="00000400000000000000" pitchFamily="2" charset="-78"/>
            </a:endParaRPr>
          </a:p>
          <a:p>
            <a:pPr>
              <a:lnSpc>
                <a:spcPct val="106000"/>
              </a:lnSpc>
            </a:pPr>
            <a:r>
              <a:rPr lang="en-US" sz="1600" dirty="0">
                <a:solidFill>
                  <a:schemeClr val="bg1">
                    <a:lumMod val="65000"/>
                  </a:schemeClr>
                </a:solidFill>
                <a:latin typeface="Nirmala UI" panose="020B0502040204020203" pitchFamily="34" charset="0"/>
                <a:ea typeface="Calibri" panose="020F0502020204030204" pitchFamily="34" charset="0"/>
                <a:cs typeface="B Nazanin" panose="00000400000000000000" pitchFamily="2" charset="-78"/>
              </a:rPr>
              <a:t>  - Detail Engineering </a:t>
            </a:r>
            <a:endParaRPr lang="en-US" sz="1600" dirty="0">
              <a:solidFill>
                <a:schemeClr val="bg1">
                  <a:lumMod val="65000"/>
                </a:schemeClr>
              </a:solidFill>
              <a:latin typeface="Times New Roman" panose="02020603050405020304" pitchFamily="18" charset="0"/>
              <a:ea typeface="Times New Roman" panose="02020603050405020304" pitchFamily="18" charset="0"/>
              <a:cs typeface="B Nazanin" panose="00000400000000000000" pitchFamily="2" charset="-78"/>
            </a:endParaRPr>
          </a:p>
          <a:p>
            <a:pPr>
              <a:lnSpc>
                <a:spcPct val="106000"/>
              </a:lnSpc>
            </a:pPr>
            <a:r>
              <a:rPr lang="en-US" dirty="0">
                <a:latin typeface="Nirmala UI" panose="020B0502040204020203" pitchFamily="34" charset="0"/>
                <a:ea typeface="Calibri" panose="020F0502020204030204" pitchFamily="34" charset="0"/>
                <a:cs typeface="B Nazanin" panose="00000400000000000000" pitchFamily="2" charset="-78"/>
              </a:rPr>
              <a:t>	    </a:t>
            </a:r>
          </a:p>
          <a:p>
            <a:pPr>
              <a:lnSpc>
                <a:spcPct val="106000"/>
              </a:lnSpc>
            </a:pPr>
            <a:r>
              <a:rPr lang="en-US" b="1" dirty="0">
                <a:solidFill>
                  <a:srgbClr val="56C6D1"/>
                </a:solidFill>
                <a:latin typeface="Nirmala UI" panose="020B0502040204020203" pitchFamily="34" charset="0"/>
                <a:ea typeface="Calibri" panose="020F0502020204030204" pitchFamily="34" charset="0"/>
                <a:cs typeface="B Nazanin" panose="00000400000000000000" pitchFamily="2" charset="-78"/>
              </a:rPr>
              <a:t>Procurement and Supply Services</a:t>
            </a:r>
          </a:p>
          <a:p>
            <a:pPr>
              <a:lnSpc>
                <a:spcPct val="106000"/>
              </a:lnSpc>
            </a:pPr>
            <a:r>
              <a:rPr lang="en-US" dirty="0">
                <a:latin typeface="Nirmala UI" panose="020B0502040204020203" pitchFamily="34" charset="0"/>
                <a:ea typeface="Calibri" panose="020F0502020204030204" pitchFamily="34" charset="0"/>
                <a:cs typeface="B Nazanin" panose="00000400000000000000" pitchFamily="2" charset="-78"/>
              </a:rPr>
              <a:t> </a:t>
            </a:r>
            <a:endParaRPr lang="en-US" dirty="0">
              <a:latin typeface="Times New Roman" panose="02020603050405020304" pitchFamily="18" charset="0"/>
              <a:ea typeface="Times New Roman" panose="02020603050405020304" pitchFamily="18" charset="0"/>
              <a:cs typeface="B Nazanin" panose="00000400000000000000" pitchFamily="2" charset="-78"/>
            </a:endParaRPr>
          </a:p>
          <a:p>
            <a:pPr>
              <a:lnSpc>
                <a:spcPct val="106000"/>
              </a:lnSpc>
            </a:pPr>
            <a:r>
              <a:rPr lang="en-US" b="1" dirty="0">
                <a:solidFill>
                  <a:srgbClr val="56C6D1"/>
                </a:solidFill>
                <a:latin typeface="Nirmala UI" panose="020B0502040204020203" pitchFamily="34" charset="0"/>
                <a:ea typeface="Calibri" panose="020F0502020204030204" pitchFamily="34" charset="0"/>
                <a:cs typeface="B Nazanin" panose="00000400000000000000" pitchFamily="2" charset="-78"/>
              </a:rPr>
              <a:t>On-site Services</a:t>
            </a:r>
            <a:endParaRPr lang="en-US" b="1" dirty="0">
              <a:solidFill>
                <a:srgbClr val="56C6D1"/>
              </a:solidFill>
              <a:latin typeface="Times New Roman" panose="02020603050405020304" pitchFamily="18" charset="0"/>
              <a:ea typeface="Times New Roman" panose="02020603050405020304" pitchFamily="18" charset="0"/>
              <a:cs typeface="B Nazanin" panose="00000400000000000000" pitchFamily="2" charset="-78"/>
            </a:endParaRPr>
          </a:p>
          <a:p>
            <a:pPr>
              <a:lnSpc>
                <a:spcPct val="106000"/>
              </a:lnSpc>
            </a:pPr>
            <a:r>
              <a:rPr lang="en-US" sz="1600" dirty="0">
                <a:solidFill>
                  <a:schemeClr val="bg1">
                    <a:lumMod val="65000"/>
                  </a:schemeClr>
                </a:solidFill>
                <a:latin typeface="Nirmala UI" panose="020B0502040204020203" pitchFamily="34" charset="0"/>
                <a:ea typeface="Calibri" panose="020F0502020204030204" pitchFamily="34" charset="0"/>
                <a:cs typeface="B Nazanin" panose="00000400000000000000" pitchFamily="2" charset="-78"/>
              </a:rPr>
              <a:t>   - Construction</a:t>
            </a:r>
            <a:endParaRPr lang="en-US" sz="1600" dirty="0">
              <a:solidFill>
                <a:schemeClr val="bg1">
                  <a:lumMod val="65000"/>
                </a:schemeClr>
              </a:solidFill>
              <a:latin typeface="Times New Roman" panose="02020603050405020304" pitchFamily="18" charset="0"/>
              <a:ea typeface="Times New Roman" panose="02020603050405020304" pitchFamily="18" charset="0"/>
              <a:cs typeface="B Nazanin" panose="00000400000000000000" pitchFamily="2" charset="-78"/>
            </a:endParaRPr>
          </a:p>
          <a:p>
            <a:pPr>
              <a:lnSpc>
                <a:spcPct val="106000"/>
              </a:lnSpc>
            </a:pPr>
            <a:r>
              <a:rPr lang="en-US" sz="1600" dirty="0">
                <a:solidFill>
                  <a:schemeClr val="bg1">
                    <a:lumMod val="65000"/>
                  </a:schemeClr>
                </a:solidFill>
                <a:latin typeface="Nirmala UI" panose="020B0502040204020203" pitchFamily="34" charset="0"/>
                <a:ea typeface="Calibri" panose="020F0502020204030204" pitchFamily="34" charset="0"/>
                <a:cs typeface="B Nazanin" panose="00000400000000000000" pitchFamily="2" charset="-78"/>
              </a:rPr>
              <a:t>   - Installation</a:t>
            </a:r>
            <a:endParaRPr lang="en-US" sz="1600" dirty="0">
              <a:solidFill>
                <a:schemeClr val="bg1">
                  <a:lumMod val="65000"/>
                </a:schemeClr>
              </a:solidFill>
              <a:latin typeface="Times New Roman" panose="02020603050405020304" pitchFamily="18" charset="0"/>
              <a:ea typeface="Times New Roman" panose="02020603050405020304" pitchFamily="18" charset="0"/>
              <a:cs typeface="B Nazanin" panose="00000400000000000000" pitchFamily="2" charset="-78"/>
            </a:endParaRPr>
          </a:p>
          <a:p>
            <a:pPr>
              <a:lnSpc>
                <a:spcPct val="106000"/>
              </a:lnSpc>
            </a:pPr>
            <a:r>
              <a:rPr lang="en-US" sz="1600" dirty="0">
                <a:solidFill>
                  <a:schemeClr val="bg1">
                    <a:lumMod val="65000"/>
                  </a:schemeClr>
                </a:solidFill>
                <a:latin typeface="Nirmala UI" panose="020B0502040204020203" pitchFamily="34" charset="0"/>
                <a:ea typeface="Calibri" panose="020F0502020204030204" pitchFamily="34" charset="0"/>
                <a:cs typeface="B Nazanin" panose="00000400000000000000" pitchFamily="2" charset="-78"/>
              </a:rPr>
              <a:t>   - Commissioning</a:t>
            </a:r>
            <a:endParaRPr lang="en-US" sz="1600" dirty="0">
              <a:solidFill>
                <a:schemeClr val="bg1">
                  <a:lumMod val="65000"/>
                </a:schemeClr>
              </a:solidFill>
              <a:latin typeface="Times New Roman" panose="02020603050405020304" pitchFamily="18" charset="0"/>
              <a:ea typeface="Times New Roman" panose="02020603050405020304" pitchFamily="18" charset="0"/>
              <a:cs typeface="B Nazanin" panose="00000400000000000000" pitchFamily="2" charset="-78"/>
            </a:endParaRPr>
          </a:p>
          <a:p>
            <a:pPr>
              <a:lnSpc>
                <a:spcPct val="106000"/>
              </a:lnSpc>
            </a:pPr>
            <a:r>
              <a:rPr lang="en-US" sz="1600" dirty="0">
                <a:solidFill>
                  <a:schemeClr val="bg1">
                    <a:lumMod val="65000"/>
                  </a:schemeClr>
                </a:solidFill>
                <a:latin typeface="Nirmala UI" panose="020B0502040204020203" pitchFamily="34" charset="0"/>
                <a:ea typeface="Calibri" panose="020F0502020204030204" pitchFamily="34" charset="0"/>
                <a:cs typeface="B Nazanin" panose="00000400000000000000" pitchFamily="2" charset="-78"/>
              </a:rPr>
              <a:t>   - Supervision and Management </a:t>
            </a:r>
          </a:p>
          <a:p>
            <a:pPr>
              <a:lnSpc>
                <a:spcPct val="106000"/>
              </a:lnSpc>
            </a:pPr>
            <a:r>
              <a:rPr lang="en-US" sz="1600" dirty="0">
                <a:solidFill>
                  <a:schemeClr val="bg1">
                    <a:lumMod val="65000"/>
                  </a:schemeClr>
                </a:solidFill>
                <a:latin typeface="Nirmala UI" panose="020B0502040204020203" pitchFamily="34" charset="0"/>
                <a:ea typeface="Calibri" panose="020F0502020204030204" pitchFamily="34" charset="0"/>
                <a:cs typeface="B Nazanin" panose="00000400000000000000" pitchFamily="2" charset="-78"/>
              </a:rPr>
              <a:t>   - O&amp;M</a:t>
            </a:r>
            <a:endParaRPr lang="en-US" sz="1600" dirty="0">
              <a:solidFill>
                <a:schemeClr val="bg1">
                  <a:lumMod val="65000"/>
                </a:schemeClr>
              </a:solidFill>
              <a:latin typeface="Times New Roman" panose="02020603050405020304" pitchFamily="18" charset="0"/>
              <a:ea typeface="Times New Roman" panose="02020603050405020304" pitchFamily="18" charset="0"/>
              <a:cs typeface="B Nazanin" panose="00000400000000000000" pitchFamily="2" charset="-78"/>
            </a:endParaRPr>
          </a:p>
          <a:p>
            <a:pPr>
              <a:lnSpc>
                <a:spcPct val="106000"/>
              </a:lnSpc>
            </a:pPr>
            <a:r>
              <a:rPr lang="en-US" sz="1600" dirty="0">
                <a:solidFill>
                  <a:schemeClr val="bg1">
                    <a:lumMod val="65000"/>
                  </a:schemeClr>
                </a:solidFill>
                <a:latin typeface="Nirmala UI" panose="020B0502040204020203" pitchFamily="34" charset="0"/>
                <a:ea typeface="Calibri" panose="020F0502020204030204" pitchFamily="34" charset="0"/>
                <a:cs typeface="B Nazanin" panose="00000400000000000000" pitchFamily="2" charset="-78"/>
              </a:rPr>
              <a:t>   - Repair and Maintenance</a:t>
            </a:r>
          </a:p>
          <a:p>
            <a:pPr>
              <a:lnSpc>
                <a:spcPct val="106000"/>
              </a:lnSpc>
            </a:pPr>
            <a:endParaRPr lang="en-US" dirty="0">
              <a:latin typeface="Times New Roman" panose="02020603050405020304" pitchFamily="18" charset="0"/>
              <a:ea typeface="Calibri" panose="020F0502020204030204" pitchFamily="34" charset="0"/>
              <a:cs typeface="B Nazanin" panose="00000400000000000000" pitchFamily="2" charset="-78"/>
            </a:endParaRPr>
          </a:p>
          <a:p>
            <a:pPr>
              <a:lnSpc>
                <a:spcPct val="106000"/>
              </a:lnSpc>
            </a:pPr>
            <a:r>
              <a:rPr lang="en-US" b="1" dirty="0">
                <a:solidFill>
                  <a:srgbClr val="56C6D1"/>
                </a:solidFill>
                <a:latin typeface="Nirmala UI" panose="020B0502040204020203" pitchFamily="34" charset="0"/>
                <a:ea typeface="Calibri" panose="020F0502020204030204" pitchFamily="34" charset="0"/>
                <a:cs typeface="B Nazanin" panose="00000400000000000000" pitchFamily="2" charset="-78"/>
              </a:rPr>
              <a:t>After Sales Services</a:t>
            </a:r>
          </a:p>
          <a:p>
            <a:pPr>
              <a:lnSpc>
                <a:spcPct val="106000"/>
              </a:lnSpc>
            </a:pPr>
            <a:r>
              <a:rPr lang="en-US" sz="1600" dirty="0">
                <a:solidFill>
                  <a:schemeClr val="bg1">
                    <a:lumMod val="65000"/>
                  </a:schemeClr>
                </a:solidFill>
                <a:latin typeface="Nirmala UI" panose="020B0502040204020203" pitchFamily="34" charset="0"/>
                <a:ea typeface="Calibri" panose="020F0502020204030204" pitchFamily="34" charset="0"/>
                <a:cs typeface="B Nazanin" panose="00000400000000000000" pitchFamily="2" charset="-78"/>
              </a:rPr>
              <a:t>   - Repair and Maintenance</a:t>
            </a:r>
          </a:p>
          <a:p>
            <a:pPr>
              <a:lnSpc>
                <a:spcPct val="106000"/>
              </a:lnSpc>
            </a:pPr>
            <a:r>
              <a:rPr lang="en-US" sz="1600" dirty="0">
                <a:solidFill>
                  <a:schemeClr val="bg1">
                    <a:lumMod val="65000"/>
                  </a:schemeClr>
                </a:solidFill>
                <a:latin typeface="Nirmala UI" panose="020B0502040204020203" pitchFamily="34" charset="0"/>
                <a:ea typeface="Calibri" panose="020F0502020204030204" pitchFamily="34" charset="0"/>
                <a:cs typeface="B Nazanin" panose="00000400000000000000" pitchFamily="2" charset="-78"/>
              </a:rPr>
              <a:t>   - Spare Parts</a:t>
            </a:r>
            <a:endParaRPr lang="en-US" sz="1600" b="1" dirty="0">
              <a:solidFill>
                <a:schemeClr val="bg1">
                  <a:lumMod val="65000"/>
                </a:schemeClr>
              </a:solidFill>
              <a:latin typeface="Times New Roman" panose="02020603050405020304" pitchFamily="18" charset="0"/>
              <a:ea typeface="Times New Roman" panose="02020603050405020304" pitchFamily="18" charset="0"/>
              <a:cs typeface="B Nazanin" panose="00000400000000000000" pitchFamily="2" charset="-78"/>
            </a:endParaRPr>
          </a:p>
        </p:txBody>
      </p:sp>
      <p:sp>
        <p:nvSpPr>
          <p:cNvPr id="3" name="Rectangle 2">
            <a:extLst>
              <a:ext uri="{FF2B5EF4-FFF2-40B4-BE49-F238E27FC236}">
                <a16:creationId xmlns:a16="http://schemas.microsoft.com/office/drawing/2014/main" id="{4CEBDACD-3E04-4AC9-A756-151F656E5FE0}"/>
              </a:ext>
            </a:extLst>
          </p:cNvPr>
          <p:cNvSpPr/>
          <p:nvPr/>
        </p:nvSpPr>
        <p:spPr>
          <a:xfrm>
            <a:off x="835742" y="304311"/>
            <a:ext cx="1433406" cy="457689"/>
          </a:xfrm>
          <a:prstGeom prst="rect">
            <a:avLst/>
          </a:prstGeom>
        </p:spPr>
        <p:txBody>
          <a:bodyPr wrap="none">
            <a:spAutoFit/>
          </a:bodyPr>
          <a:lstStyle/>
          <a:p>
            <a:pPr>
              <a:lnSpc>
                <a:spcPct val="106000"/>
              </a:lnSpc>
            </a:pPr>
            <a:r>
              <a:rPr lang="en-US" sz="2400" b="1" dirty="0">
                <a:solidFill>
                  <a:schemeClr val="bg1">
                    <a:lumMod val="65000"/>
                  </a:schemeClr>
                </a:solidFill>
                <a:latin typeface="Nirmala UI" panose="020B0502040204020203" pitchFamily="34" charset="0"/>
                <a:ea typeface="Calibri" panose="020F0502020204030204" pitchFamily="34" charset="0"/>
                <a:cs typeface="B Nazanin" panose="00000400000000000000" pitchFamily="2" charset="-78"/>
              </a:rPr>
              <a:t>Services:</a:t>
            </a:r>
            <a:endParaRPr lang="en-US" sz="2400" b="1" dirty="0">
              <a:solidFill>
                <a:schemeClr val="bg1">
                  <a:lumMod val="65000"/>
                </a:schemeClr>
              </a:solidFill>
              <a:latin typeface="Times New Roman" panose="02020603050405020304" pitchFamily="18" charset="0"/>
              <a:ea typeface="Times New Roman" panose="02020603050405020304" pitchFamily="18" charset="0"/>
              <a:cs typeface="B Nazanin" panose="00000400000000000000" pitchFamily="2" charset="-78"/>
            </a:endParaRPr>
          </a:p>
        </p:txBody>
      </p:sp>
    </p:spTree>
    <p:extLst>
      <p:ext uri="{BB962C8B-B14F-4D97-AF65-F5344CB8AC3E}">
        <p14:creationId xmlns:p14="http://schemas.microsoft.com/office/powerpoint/2010/main" val="1198662848"/>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D6138D-BB58-4473-889F-FCFDFA51DE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304800"/>
            <a:ext cx="7168894" cy="1600200"/>
          </a:xfrm>
          <a:prstGeom prst="rect">
            <a:avLst/>
          </a:prstGeom>
        </p:spPr>
      </p:pic>
      <p:sp>
        <p:nvSpPr>
          <p:cNvPr id="6" name="Content Placeholder 2">
            <a:extLst>
              <a:ext uri="{FF2B5EF4-FFF2-40B4-BE49-F238E27FC236}">
                <a16:creationId xmlns:a16="http://schemas.microsoft.com/office/drawing/2014/main" id="{1343C771-F172-4E9C-A4FE-A0EE3D1EDF5F}"/>
              </a:ext>
            </a:extLst>
          </p:cNvPr>
          <p:cNvSpPr txBox="1">
            <a:spLocks/>
          </p:cNvSpPr>
          <p:nvPr/>
        </p:nvSpPr>
        <p:spPr>
          <a:xfrm>
            <a:off x="551475" y="2948167"/>
            <a:ext cx="7239000" cy="824830"/>
          </a:xfrm>
          <a:prstGeom prst="rect">
            <a:avLst/>
          </a:prstGeom>
        </p:spPr>
        <p:txBody>
          <a:bodyPr/>
          <a:lstStyle>
            <a:lvl1pPr marL="0" indent="0" algn="l" defTabSz="846912" rtl="0" eaLnBrk="1" fontAlgn="base" hangingPunct="1">
              <a:spcBef>
                <a:spcPct val="20000"/>
              </a:spcBef>
              <a:spcAft>
                <a:spcPct val="0"/>
              </a:spcAft>
              <a:buFont typeface="Arial" pitchFamily="34" charset="0"/>
              <a:buNone/>
              <a:defRPr sz="2900">
                <a:solidFill>
                  <a:schemeClr val="tx1"/>
                </a:solidFill>
                <a:latin typeface="+mn-lt"/>
                <a:ea typeface="+mn-ea"/>
                <a:cs typeface="+mn-cs"/>
              </a:defRPr>
            </a:lvl1pPr>
            <a:lvl2pPr marL="688697" indent="-264577" algn="l" defTabSz="846912" rtl="0" eaLnBrk="1" fontAlgn="base" hangingPunct="1">
              <a:spcBef>
                <a:spcPct val="20000"/>
              </a:spcBef>
              <a:spcAft>
                <a:spcPct val="0"/>
              </a:spcAft>
              <a:buFont typeface="Wingdings" pitchFamily="2" charset="2"/>
              <a:buChar char="q"/>
              <a:defRPr sz="2600">
                <a:solidFill>
                  <a:schemeClr val="tx1"/>
                </a:solidFill>
                <a:latin typeface="+mn-lt"/>
                <a:cs typeface="+mn-cs"/>
              </a:defRPr>
            </a:lvl2pPr>
            <a:lvl3pPr marL="1060966" indent="-211396" algn="l" defTabSz="846912" rtl="0" eaLnBrk="1" fontAlgn="base" hangingPunct="1">
              <a:spcBef>
                <a:spcPct val="20000"/>
              </a:spcBef>
              <a:spcAft>
                <a:spcPct val="0"/>
              </a:spcAft>
              <a:buFont typeface="Wingdings" pitchFamily="2" charset="2"/>
              <a:buChar char="Ø"/>
              <a:defRPr sz="2300">
                <a:solidFill>
                  <a:schemeClr val="tx1"/>
                </a:solidFill>
                <a:latin typeface="+mn-lt"/>
                <a:cs typeface="+mn-cs"/>
              </a:defRPr>
            </a:lvl3pPr>
            <a:lvl4pPr marL="1485087" indent="-211396" algn="l" defTabSz="846912" rtl="0" eaLnBrk="1" fontAlgn="base" hangingPunct="1">
              <a:spcBef>
                <a:spcPct val="20000"/>
              </a:spcBef>
              <a:spcAft>
                <a:spcPct val="0"/>
              </a:spcAft>
              <a:buFont typeface="Wingdings" pitchFamily="2" charset="2"/>
              <a:buChar char="§"/>
              <a:defRPr sz="1800">
                <a:solidFill>
                  <a:schemeClr val="tx1"/>
                </a:solidFill>
                <a:latin typeface="+mn-lt"/>
                <a:cs typeface="+mn-cs"/>
              </a:defRPr>
            </a:lvl4pPr>
            <a:lvl5pPr marL="1909207" indent="-211396" algn="l" defTabSz="846912" rtl="0" eaLnBrk="1" fontAlgn="base" hangingPunct="1">
              <a:spcBef>
                <a:spcPct val="20000"/>
              </a:spcBef>
              <a:spcAft>
                <a:spcPct val="0"/>
              </a:spcAft>
              <a:buFont typeface="Arial" pitchFamily="34" charset="0"/>
              <a:buChar char="•"/>
              <a:defRPr sz="1800">
                <a:solidFill>
                  <a:schemeClr val="tx1"/>
                </a:solidFill>
                <a:latin typeface="+mn-lt"/>
                <a:cs typeface="+mn-cs"/>
              </a:defRPr>
            </a:lvl5pPr>
            <a:lvl6pPr marL="2292112" indent="-211396" algn="l" defTabSz="846912" rtl="0" eaLnBrk="1" fontAlgn="base" hangingPunct="1">
              <a:spcBef>
                <a:spcPct val="20000"/>
              </a:spcBef>
              <a:spcAft>
                <a:spcPct val="0"/>
              </a:spcAft>
              <a:buFont typeface="Arial" charset="0"/>
              <a:buChar char="»"/>
              <a:defRPr sz="1800">
                <a:solidFill>
                  <a:schemeClr val="tx1"/>
                </a:solidFill>
                <a:latin typeface="+mn-lt"/>
                <a:cs typeface="+mn-cs"/>
              </a:defRPr>
            </a:lvl6pPr>
            <a:lvl7pPr marL="2675017" indent="-211396" algn="l" defTabSz="846912" rtl="0" eaLnBrk="1" fontAlgn="base" hangingPunct="1">
              <a:spcBef>
                <a:spcPct val="20000"/>
              </a:spcBef>
              <a:spcAft>
                <a:spcPct val="0"/>
              </a:spcAft>
              <a:buFont typeface="Arial" charset="0"/>
              <a:buChar char="»"/>
              <a:defRPr sz="1800">
                <a:solidFill>
                  <a:schemeClr val="tx1"/>
                </a:solidFill>
                <a:latin typeface="+mn-lt"/>
                <a:cs typeface="+mn-cs"/>
              </a:defRPr>
            </a:lvl7pPr>
            <a:lvl8pPr marL="3057922" indent="-211396" algn="l" defTabSz="846912" rtl="0" eaLnBrk="1" fontAlgn="base" hangingPunct="1">
              <a:spcBef>
                <a:spcPct val="20000"/>
              </a:spcBef>
              <a:spcAft>
                <a:spcPct val="0"/>
              </a:spcAft>
              <a:buFont typeface="Arial" charset="0"/>
              <a:buChar char="»"/>
              <a:defRPr sz="1800">
                <a:solidFill>
                  <a:schemeClr val="tx1"/>
                </a:solidFill>
                <a:latin typeface="+mn-lt"/>
                <a:cs typeface="+mn-cs"/>
              </a:defRPr>
            </a:lvl8pPr>
            <a:lvl9pPr marL="3440827" indent="-211396" algn="l" defTabSz="846912" rtl="0" eaLnBrk="1" fontAlgn="base" hangingPunct="1">
              <a:spcBef>
                <a:spcPct val="20000"/>
              </a:spcBef>
              <a:spcAft>
                <a:spcPct val="0"/>
              </a:spcAft>
              <a:buFont typeface="Arial" charset="0"/>
              <a:buChar char="»"/>
              <a:defRPr sz="1800">
                <a:solidFill>
                  <a:schemeClr val="tx1"/>
                </a:solidFill>
                <a:latin typeface="+mn-lt"/>
                <a:cs typeface="+mn-cs"/>
              </a:defRPr>
            </a:lvl9pPr>
          </a:lstStyle>
          <a:p>
            <a:pPr marL="285750" indent="-285750" algn="just" rtl="1"/>
            <a:r>
              <a:rPr lang="fa-IR" sz="2000" b="1" kern="0" dirty="0">
                <a:solidFill>
                  <a:schemeClr val="bg1">
                    <a:lumMod val="50000"/>
                  </a:schemeClr>
                </a:solidFill>
                <a:latin typeface="Arial" pitchFamily="34" charset="0"/>
                <a:cs typeface="B Yekan" pitchFamily="2" charset="-78"/>
              </a:rPr>
              <a:t>	</a:t>
            </a:r>
            <a:r>
              <a:rPr lang="fa-IR" sz="1500" kern="0" dirty="0">
                <a:solidFill>
                  <a:schemeClr val="bg1">
                    <a:lumMod val="65000"/>
                  </a:schemeClr>
                </a:solidFill>
                <a:latin typeface="w_Yekan" panose="02000500000000020004" pitchFamily="2" charset="-78"/>
                <a:cs typeface="B Yekan" panose="00000400000000000000" pitchFamily="2" charset="-78"/>
              </a:rPr>
              <a:t>شرکت کولر هوایی آبان از سال 1398 موفق به اخذ گواهی دانش بنیان شده که در ادامه به این محصولات اشاره شده است.</a:t>
            </a:r>
          </a:p>
          <a:p>
            <a:pPr marL="285750" indent="-285750" algn="just" rtl="1"/>
            <a:endParaRPr lang="fa-IR" sz="1500" kern="0" dirty="0">
              <a:solidFill>
                <a:schemeClr val="bg1">
                  <a:lumMod val="65000"/>
                </a:schemeClr>
              </a:solidFill>
              <a:latin typeface="w_Yekan" panose="02000500000000020004" pitchFamily="2" charset="-78"/>
              <a:cs typeface="B Yekan" panose="00000400000000000000" pitchFamily="2" charset="-78"/>
            </a:endParaRPr>
          </a:p>
          <a:p>
            <a:pPr marL="285750" indent="-285750" algn="just" rtl="1"/>
            <a:endParaRPr lang="en-US" sz="600" b="1" kern="0" dirty="0">
              <a:solidFill>
                <a:schemeClr val="bg1">
                  <a:lumMod val="50000"/>
                </a:schemeClr>
              </a:solidFill>
              <a:latin typeface="Arial" pitchFamily="34" charset="0"/>
              <a:cs typeface="B Yekan" pitchFamily="2" charset="-78"/>
            </a:endParaRPr>
          </a:p>
        </p:txBody>
      </p:sp>
      <p:sp>
        <p:nvSpPr>
          <p:cNvPr id="4" name="Rectangle 3">
            <a:extLst>
              <a:ext uri="{FF2B5EF4-FFF2-40B4-BE49-F238E27FC236}">
                <a16:creationId xmlns:a16="http://schemas.microsoft.com/office/drawing/2014/main" id="{684FE3A9-6F16-4213-A29B-2ABADBC7CF16}"/>
              </a:ext>
            </a:extLst>
          </p:cNvPr>
          <p:cNvSpPr/>
          <p:nvPr/>
        </p:nvSpPr>
        <p:spPr>
          <a:xfrm>
            <a:off x="0" y="4191000"/>
            <a:ext cx="3505200" cy="1149610"/>
          </a:xfrm>
          <a:prstGeom prst="rect">
            <a:avLst/>
          </a:prstGeom>
        </p:spPr>
        <p:txBody>
          <a:bodyPr wrap="square">
            <a:spAutoFit/>
          </a:bodyPr>
          <a:lstStyle/>
          <a:p>
            <a:pPr lvl="1">
              <a:lnSpc>
                <a:spcPct val="106000"/>
              </a:lnSpc>
            </a:pPr>
            <a:r>
              <a:rPr lang="en-US" sz="1600" dirty="0">
                <a:solidFill>
                  <a:schemeClr val="bg1">
                    <a:lumMod val="65000"/>
                  </a:schemeClr>
                </a:solidFill>
                <a:latin typeface="Nirmala UI" panose="020B0502040204020203" pitchFamily="34" charset="0"/>
                <a:ea typeface="Calibri" panose="020F0502020204030204" pitchFamily="34" charset="0"/>
                <a:cs typeface="B Nazanin" panose="00000400000000000000" pitchFamily="2" charset="-78"/>
              </a:rPr>
              <a:t>1. Refrigeration Package</a:t>
            </a:r>
            <a:endParaRPr lang="en-US" sz="1600" dirty="0">
              <a:solidFill>
                <a:schemeClr val="bg1">
                  <a:lumMod val="65000"/>
                </a:schemeClr>
              </a:solidFill>
              <a:latin typeface="Times New Roman" panose="02020603050405020304" pitchFamily="18" charset="0"/>
              <a:ea typeface="Times New Roman" panose="02020603050405020304" pitchFamily="18" charset="0"/>
              <a:cs typeface="B Nazanin" panose="00000400000000000000" pitchFamily="2" charset="-78"/>
            </a:endParaRPr>
          </a:p>
          <a:p>
            <a:pPr lvl="1">
              <a:lnSpc>
                <a:spcPct val="106000"/>
              </a:lnSpc>
            </a:pPr>
            <a:r>
              <a:rPr lang="en-US" sz="1600" dirty="0">
                <a:solidFill>
                  <a:schemeClr val="bg1">
                    <a:lumMod val="65000"/>
                  </a:schemeClr>
                </a:solidFill>
                <a:latin typeface="Nirmala UI" panose="020B0502040204020203" pitchFamily="34" charset="0"/>
                <a:ea typeface="Calibri" panose="020F0502020204030204" pitchFamily="34" charset="0"/>
                <a:cs typeface="Arial" panose="020B0604020202020204" pitchFamily="34" charset="0"/>
              </a:rPr>
              <a:t>2. PFHE &amp; Cold Box</a:t>
            </a:r>
          </a:p>
          <a:p>
            <a:pPr lvl="1">
              <a:lnSpc>
                <a:spcPct val="106000"/>
              </a:lnSpc>
            </a:pPr>
            <a:r>
              <a:rPr lang="en-US" sz="1600" dirty="0">
                <a:solidFill>
                  <a:schemeClr val="bg1">
                    <a:lumMod val="65000"/>
                  </a:schemeClr>
                </a:solidFill>
                <a:latin typeface="Nirmala UI" panose="020B0502040204020203" pitchFamily="34" charset="0"/>
                <a:ea typeface="Times New Roman" panose="02020603050405020304" pitchFamily="18" charset="0"/>
                <a:cs typeface="Arial" panose="020B0604020202020204" pitchFamily="34" charset="0"/>
              </a:rPr>
              <a:t>3. Air Cooled Condenser (ACC)</a:t>
            </a:r>
            <a:endParaRPr lang="en-US" sz="1600" dirty="0">
              <a:solidFill>
                <a:schemeClr val="bg1">
                  <a:lumMod val="65000"/>
                </a:schemeClr>
              </a:solidFill>
              <a:latin typeface="Times New Roman" panose="02020603050405020304" pitchFamily="18" charset="0"/>
              <a:ea typeface="Times New Roman" panose="02020603050405020304" pitchFamily="18" charset="0"/>
              <a:cs typeface="B Nazanin" panose="00000400000000000000" pitchFamily="2" charset="-78"/>
            </a:endParaRPr>
          </a:p>
          <a:p>
            <a:pPr lvl="1">
              <a:lnSpc>
                <a:spcPct val="106000"/>
              </a:lnSpc>
            </a:pPr>
            <a:endParaRPr lang="en-US" dirty="0">
              <a:solidFill>
                <a:schemeClr val="tx1">
                  <a:lumMod val="50000"/>
                  <a:lumOff val="50000"/>
                </a:schemeClr>
              </a:solidFill>
              <a:latin typeface="Times New Roman" panose="02020603050405020304" pitchFamily="18" charset="0"/>
              <a:ea typeface="Times New Roman" panose="02020603050405020304" pitchFamily="18" charset="0"/>
              <a:cs typeface="B Nazanin" panose="00000400000000000000" pitchFamily="2" charset="-78"/>
            </a:endParaRPr>
          </a:p>
        </p:txBody>
      </p:sp>
    </p:spTree>
    <p:extLst>
      <p:ext uri="{BB962C8B-B14F-4D97-AF65-F5344CB8AC3E}">
        <p14:creationId xmlns:p14="http://schemas.microsoft.com/office/powerpoint/2010/main" val="1978839251"/>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outHorizontal)">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133598" y="6216162"/>
            <a:ext cx="3352800" cy="461665"/>
          </a:xfrm>
          <a:prstGeom prst="rect">
            <a:avLst/>
          </a:prstGeom>
          <a:solidFill>
            <a:schemeClr val="bg1"/>
          </a:solidFill>
          <a:ln w="38100">
            <a:noFill/>
          </a:ln>
        </p:spPr>
        <p:txBody>
          <a:bodyPr wrap="square" rtlCol="0">
            <a:spAutoFit/>
          </a:bodyPr>
          <a:lstStyle/>
          <a:p>
            <a:pPr rtl="1"/>
            <a:r>
              <a:rPr lang="en-US" sz="2400" dirty="0">
                <a:solidFill>
                  <a:schemeClr val="bg1">
                    <a:lumMod val="50000"/>
                  </a:schemeClr>
                </a:solidFill>
                <a:latin typeface="Nirmala UI" panose="020B0502040204020203" pitchFamily="34" charset="0"/>
                <a:cs typeface="Nirmala UI" panose="020B0502040204020203" pitchFamily="34" charset="0"/>
              </a:rPr>
              <a:t>ACHE: Forced Type</a:t>
            </a:r>
          </a:p>
        </p:txBody>
      </p:sp>
      <p:pic>
        <p:nvPicPr>
          <p:cNvPr id="9" name="Picture 5" descr="4"/>
          <p:cNvPicPr>
            <a:picLocks noChangeAspect="1" noChangeArrowheads="1"/>
          </p:cNvPicPr>
          <p:nvPr/>
        </p:nvPicPr>
        <p:blipFill>
          <a:blip r:embed="rId2"/>
          <a:srcRect/>
          <a:stretch>
            <a:fillRect/>
          </a:stretch>
        </p:blipFill>
        <p:spPr bwMode="auto">
          <a:xfrm>
            <a:off x="152399" y="1341063"/>
            <a:ext cx="7315199" cy="4631734"/>
          </a:xfrm>
          <a:prstGeom prst="rect">
            <a:avLst/>
          </a:prstGeom>
          <a:ln>
            <a:noFill/>
          </a:ln>
          <a:effectLst/>
        </p:spPr>
      </p:pic>
      <p:pic>
        <p:nvPicPr>
          <p:cNvPr id="7" name="Picture 6" descr="1"/>
          <p:cNvPicPr>
            <a:picLocks noChangeAspect="1" noChangeArrowheads="1"/>
          </p:cNvPicPr>
          <p:nvPr/>
        </p:nvPicPr>
        <p:blipFill>
          <a:blip r:embed="rId3"/>
          <a:srcRect/>
          <a:stretch>
            <a:fillRect/>
          </a:stretch>
        </p:blipFill>
        <p:spPr bwMode="auto">
          <a:xfrm>
            <a:off x="243094" y="1364509"/>
            <a:ext cx="7201823" cy="45717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774699" y="440655"/>
            <a:ext cx="6070600" cy="523220"/>
          </a:xfrm>
          <a:prstGeom prst="rect">
            <a:avLst/>
          </a:prstGeom>
          <a:solidFill>
            <a:schemeClr val="bg1"/>
          </a:solidFill>
          <a:ln w="38100">
            <a:noFill/>
          </a:ln>
        </p:spPr>
        <p:txBody>
          <a:bodyPr wrap="square" rtlCol="0">
            <a:spAutoFit/>
          </a:bodyPr>
          <a:lstStyle/>
          <a:p>
            <a:pPr algn="ctr" rtl="1"/>
            <a:r>
              <a:rPr lang="en-US" sz="2800" b="1" dirty="0">
                <a:solidFill>
                  <a:schemeClr val="bg1">
                    <a:lumMod val="65000"/>
                  </a:schemeClr>
                </a:solidFill>
                <a:latin typeface="Nirmala UI" panose="020B0502040204020203" pitchFamily="34" charset="0"/>
                <a:cs typeface="Nirmala UI" panose="020B0502040204020203" pitchFamily="34" charset="0"/>
              </a:rPr>
              <a:t>Air Cooled Heat Exchangers</a:t>
            </a:r>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r="6616"/>
          <a:stretch/>
        </p:blipFill>
        <p:spPr>
          <a:xfrm>
            <a:off x="7696172" y="152400"/>
            <a:ext cx="1306426" cy="762000"/>
          </a:xfrm>
          <a:prstGeom prst="rect">
            <a:avLst/>
          </a:prstGeom>
        </p:spPr>
      </p:pic>
      <p:pic>
        <p:nvPicPr>
          <p:cNvPr id="11" name="Picture 10">
            <a:extLst>
              <a:ext uri="{FF2B5EF4-FFF2-40B4-BE49-F238E27FC236}">
                <a16:creationId xmlns:a16="http://schemas.microsoft.com/office/drawing/2014/main" id="{49A4BE91-1BA5-44BD-891A-09825702778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 b="-5634"/>
          <a:stretch/>
        </p:blipFill>
        <p:spPr>
          <a:xfrm>
            <a:off x="150017" y="1323478"/>
            <a:ext cx="7339026" cy="4892684"/>
          </a:xfrm>
          <a:prstGeom prst="rect">
            <a:avLst/>
          </a:prstGeom>
        </p:spPr>
      </p:pic>
      <p:pic>
        <p:nvPicPr>
          <p:cNvPr id="15" name="Picture 14">
            <a:extLst>
              <a:ext uri="{FF2B5EF4-FFF2-40B4-BE49-F238E27FC236}">
                <a16:creationId xmlns:a16="http://schemas.microsoft.com/office/drawing/2014/main" id="{CB35B7AC-82BB-4AB7-B8DB-8CE9CC5BCC8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355" b="23732"/>
          <a:stretch/>
        </p:blipFill>
        <p:spPr>
          <a:xfrm>
            <a:off x="150015" y="1323478"/>
            <a:ext cx="7374197" cy="4649319"/>
          </a:xfrm>
          <a:prstGeom prst="rect">
            <a:avLst/>
          </a:prstGeom>
        </p:spPr>
      </p:pic>
      <p:pic>
        <p:nvPicPr>
          <p:cNvPr id="23" name="Picture 22">
            <a:extLst>
              <a:ext uri="{FF2B5EF4-FFF2-40B4-BE49-F238E27FC236}">
                <a16:creationId xmlns:a16="http://schemas.microsoft.com/office/drawing/2014/main" id="{C7E8D105-2854-40F6-99A4-A3EA454457C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 b="5380"/>
          <a:stretch/>
        </p:blipFill>
        <p:spPr>
          <a:xfrm>
            <a:off x="150016" y="1323479"/>
            <a:ext cx="7374196" cy="4696322"/>
          </a:xfrm>
          <a:prstGeom prst="rect">
            <a:avLst/>
          </a:prstGeom>
        </p:spPr>
      </p:pic>
      <p:pic>
        <p:nvPicPr>
          <p:cNvPr id="25" name="Picture 24">
            <a:extLst>
              <a:ext uri="{FF2B5EF4-FFF2-40B4-BE49-F238E27FC236}">
                <a16:creationId xmlns:a16="http://schemas.microsoft.com/office/drawing/2014/main" id="{8D320227-F3E3-4A37-9A09-085CD44F8C7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357" r="9383" b="-202"/>
          <a:stretch/>
        </p:blipFill>
        <p:spPr>
          <a:xfrm>
            <a:off x="156907" y="1313951"/>
            <a:ext cx="7374195" cy="4715378"/>
          </a:xfrm>
          <a:prstGeom prst="rect">
            <a:avLst/>
          </a:prstGeom>
        </p:spPr>
      </p:pic>
      <p:pic>
        <p:nvPicPr>
          <p:cNvPr id="27" name="Picture 26">
            <a:extLst>
              <a:ext uri="{FF2B5EF4-FFF2-40B4-BE49-F238E27FC236}">
                <a16:creationId xmlns:a16="http://schemas.microsoft.com/office/drawing/2014/main" id="{B43F8770-F892-4E38-9582-59D5C41DB7A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4200"/>
          <a:stretch/>
        </p:blipFill>
        <p:spPr>
          <a:xfrm>
            <a:off x="150479" y="1313951"/>
            <a:ext cx="7380623" cy="4696323"/>
          </a:xfrm>
          <a:prstGeom prst="rect">
            <a:avLst/>
          </a:prstGeom>
        </p:spPr>
      </p:pic>
    </p:spTree>
    <p:extLst>
      <p:ext uri="{BB962C8B-B14F-4D97-AF65-F5344CB8AC3E}">
        <p14:creationId xmlns:p14="http://schemas.microsoft.com/office/powerpoint/2010/main" val="4163007482"/>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7"/>
                                        </p:tgtEl>
                                        <p:attrNameLst>
                                          <p:attrName>ppt_w</p:attrName>
                                        </p:attrNameLst>
                                      </p:cBhvr>
                                      <p:tavLst>
                                        <p:tav tm="0">
                                          <p:val>
                                            <p:strVal val="ppt_w"/>
                                          </p:val>
                                        </p:tav>
                                        <p:tav tm="100000">
                                          <p:val>
                                            <p:fltVal val="0"/>
                                          </p:val>
                                        </p:tav>
                                      </p:tavLst>
                                    </p:anim>
                                    <p:anim calcmode="lin" valueType="num">
                                      <p:cBhvr>
                                        <p:cTn id="7" dur="500"/>
                                        <p:tgtEl>
                                          <p:spTgt spid="7"/>
                                        </p:tgtEl>
                                        <p:attrNameLst>
                                          <p:attrName>ppt_h</p:attrName>
                                        </p:attrNameLst>
                                      </p:cBhvr>
                                      <p:tavLst>
                                        <p:tav tm="0">
                                          <p:val>
                                            <p:strVal val="ppt_h"/>
                                          </p:val>
                                        </p:tav>
                                        <p:tav tm="100000">
                                          <p:val>
                                            <p:fltVal val="0"/>
                                          </p:val>
                                        </p:tav>
                                      </p:tavLst>
                                    </p:anim>
                                    <p:animEffect transition="out" filter="fade">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27"/>
                                        </p:tgtEl>
                                        <p:attrNameLst>
                                          <p:attrName>ppt_w</p:attrName>
                                        </p:attrNameLst>
                                      </p:cBhvr>
                                      <p:tavLst>
                                        <p:tav tm="0">
                                          <p:val>
                                            <p:strVal val="ppt_w"/>
                                          </p:val>
                                        </p:tav>
                                        <p:tav tm="100000">
                                          <p:val>
                                            <p:fltVal val="0"/>
                                          </p:val>
                                        </p:tav>
                                      </p:tavLst>
                                    </p:anim>
                                    <p:anim calcmode="lin" valueType="num">
                                      <p:cBhvr>
                                        <p:cTn id="19" dur="500"/>
                                        <p:tgtEl>
                                          <p:spTgt spid="27"/>
                                        </p:tgtEl>
                                        <p:attrNameLst>
                                          <p:attrName>ppt_h</p:attrName>
                                        </p:attrNameLst>
                                      </p:cBhvr>
                                      <p:tavLst>
                                        <p:tav tm="0">
                                          <p:val>
                                            <p:strVal val="ppt_h"/>
                                          </p:val>
                                        </p:tav>
                                        <p:tav tm="100000">
                                          <p:val>
                                            <p:fltVal val="0"/>
                                          </p:val>
                                        </p:tav>
                                      </p:tavLst>
                                    </p:anim>
                                    <p:animEffect transition="out" filter="fade">
                                      <p:cBhvr>
                                        <p:cTn id="20" dur="500"/>
                                        <p:tgtEl>
                                          <p:spTgt spid="27"/>
                                        </p:tgtEl>
                                      </p:cBhvr>
                                    </p:animEffect>
                                    <p:set>
                                      <p:cBhvr>
                                        <p:cTn id="21" dur="1" fill="hold">
                                          <p:stCondLst>
                                            <p:cond delay="499"/>
                                          </p:stCondLst>
                                        </p:cTn>
                                        <p:tgtEl>
                                          <p:spTgt spid="2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500"/>
                                        <p:tgtEl>
                                          <p:spTgt spid="25"/>
                                        </p:tgtEl>
                                        <p:attrNameLst>
                                          <p:attrName>ppt_w</p:attrName>
                                        </p:attrNameLst>
                                      </p:cBhvr>
                                      <p:tavLst>
                                        <p:tav tm="0">
                                          <p:val>
                                            <p:strVal val="ppt_w"/>
                                          </p:val>
                                        </p:tav>
                                        <p:tav tm="100000">
                                          <p:val>
                                            <p:fltVal val="0"/>
                                          </p:val>
                                        </p:tav>
                                      </p:tavLst>
                                    </p:anim>
                                    <p:anim calcmode="lin" valueType="num">
                                      <p:cBhvr>
                                        <p:cTn id="26" dur="500"/>
                                        <p:tgtEl>
                                          <p:spTgt spid="25"/>
                                        </p:tgtEl>
                                        <p:attrNameLst>
                                          <p:attrName>ppt_h</p:attrName>
                                        </p:attrNameLst>
                                      </p:cBhvr>
                                      <p:tavLst>
                                        <p:tav tm="0">
                                          <p:val>
                                            <p:strVal val="ppt_h"/>
                                          </p:val>
                                        </p:tav>
                                        <p:tav tm="100000">
                                          <p:val>
                                            <p:fltVal val="0"/>
                                          </p:val>
                                        </p:tav>
                                      </p:tavLst>
                                    </p:anim>
                                    <p:animEffect transition="out" filter="fade">
                                      <p:cBhvr>
                                        <p:cTn id="27" dur="500"/>
                                        <p:tgtEl>
                                          <p:spTgt spid="25"/>
                                        </p:tgtEl>
                                      </p:cBhvr>
                                    </p:animEffect>
                                    <p:set>
                                      <p:cBhvr>
                                        <p:cTn id="28" dur="1" fill="hold">
                                          <p:stCondLst>
                                            <p:cond delay="499"/>
                                          </p:stCondLst>
                                        </p:cTn>
                                        <p:tgtEl>
                                          <p:spTgt spid="2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nodeType="clickEffect">
                                  <p:stCondLst>
                                    <p:cond delay="0"/>
                                  </p:stCondLst>
                                  <p:childTnLst>
                                    <p:anim calcmode="lin" valueType="num">
                                      <p:cBhvr>
                                        <p:cTn id="32" dur="500"/>
                                        <p:tgtEl>
                                          <p:spTgt spid="23"/>
                                        </p:tgtEl>
                                        <p:attrNameLst>
                                          <p:attrName>ppt_w</p:attrName>
                                        </p:attrNameLst>
                                      </p:cBhvr>
                                      <p:tavLst>
                                        <p:tav tm="0">
                                          <p:val>
                                            <p:strVal val="ppt_w"/>
                                          </p:val>
                                        </p:tav>
                                        <p:tav tm="100000">
                                          <p:val>
                                            <p:fltVal val="0"/>
                                          </p:val>
                                        </p:tav>
                                      </p:tavLst>
                                    </p:anim>
                                    <p:anim calcmode="lin" valueType="num">
                                      <p:cBhvr>
                                        <p:cTn id="33" dur="500"/>
                                        <p:tgtEl>
                                          <p:spTgt spid="23"/>
                                        </p:tgtEl>
                                        <p:attrNameLst>
                                          <p:attrName>ppt_h</p:attrName>
                                        </p:attrNameLst>
                                      </p:cBhvr>
                                      <p:tavLst>
                                        <p:tav tm="0">
                                          <p:val>
                                            <p:strVal val="ppt_h"/>
                                          </p:val>
                                        </p:tav>
                                        <p:tav tm="100000">
                                          <p:val>
                                            <p:fltVal val="0"/>
                                          </p:val>
                                        </p:tav>
                                      </p:tavLst>
                                    </p:anim>
                                    <p:animEffect transition="out" filter="fade">
                                      <p:cBhvr>
                                        <p:cTn id="34" dur="500"/>
                                        <p:tgtEl>
                                          <p:spTgt spid="23"/>
                                        </p:tgtEl>
                                      </p:cBhvr>
                                    </p:animEffect>
                                    <p:set>
                                      <p:cBhvr>
                                        <p:cTn id="35" dur="1" fill="hold">
                                          <p:stCondLst>
                                            <p:cond delay="499"/>
                                          </p:stCondLst>
                                        </p:cTn>
                                        <p:tgtEl>
                                          <p:spTgt spid="2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nodeType="clickEffect">
                                  <p:stCondLst>
                                    <p:cond delay="0"/>
                                  </p:stCondLst>
                                  <p:childTnLst>
                                    <p:anim calcmode="lin" valueType="num">
                                      <p:cBhvr>
                                        <p:cTn id="39" dur="500"/>
                                        <p:tgtEl>
                                          <p:spTgt spid="15"/>
                                        </p:tgtEl>
                                        <p:attrNameLst>
                                          <p:attrName>ppt_w</p:attrName>
                                        </p:attrNameLst>
                                      </p:cBhvr>
                                      <p:tavLst>
                                        <p:tav tm="0">
                                          <p:val>
                                            <p:strVal val="ppt_w"/>
                                          </p:val>
                                        </p:tav>
                                        <p:tav tm="100000">
                                          <p:val>
                                            <p:fltVal val="0"/>
                                          </p:val>
                                        </p:tav>
                                      </p:tavLst>
                                    </p:anim>
                                    <p:anim calcmode="lin" valueType="num">
                                      <p:cBhvr>
                                        <p:cTn id="40" dur="500"/>
                                        <p:tgtEl>
                                          <p:spTgt spid="15"/>
                                        </p:tgtEl>
                                        <p:attrNameLst>
                                          <p:attrName>ppt_h</p:attrName>
                                        </p:attrNameLst>
                                      </p:cBhvr>
                                      <p:tavLst>
                                        <p:tav tm="0">
                                          <p:val>
                                            <p:strVal val="ppt_h"/>
                                          </p:val>
                                        </p:tav>
                                        <p:tav tm="100000">
                                          <p:val>
                                            <p:fltVal val="0"/>
                                          </p:val>
                                        </p:tav>
                                      </p:tavLst>
                                    </p:anim>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xit" presetSubtype="32" fill="hold" nodeType="clickEffect">
                                  <p:stCondLst>
                                    <p:cond delay="0"/>
                                  </p:stCondLst>
                                  <p:childTnLst>
                                    <p:anim calcmode="lin" valueType="num">
                                      <p:cBhvr>
                                        <p:cTn id="46" dur="500"/>
                                        <p:tgtEl>
                                          <p:spTgt spid="11"/>
                                        </p:tgtEl>
                                        <p:attrNameLst>
                                          <p:attrName>ppt_w</p:attrName>
                                        </p:attrNameLst>
                                      </p:cBhvr>
                                      <p:tavLst>
                                        <p:tav tm="0">
                                          <p:val>
                                            <p:strVal val="ppt_w"/>
                                          </p:val>
                                        </p:tav>
                                        <p:tav tm="100000">
                                          <p:val>
                                            <p:fltVal val="0"/>
                                          </p:val>
                                        </p:tav>
                                      </p:tavLst>
                                    </p:anim>
                                    <p:anim calcmode="lin" valueType="num">
                                      <p:cBhvr>
                                        <p:cTn id="47" dur="500"/>
                                        <p:tgtEl>
                                          <p:spTgt spid="11"/>
                                        </p:tgtEl>
                                        <p:attrNameLst>
                                          <p:attrName>ppt_h</p:attrName>
                                        </p:attrNameLst>
                                      </p:cBhvr>
                                      <p:tavLst>
                                        <p:tav tm="0">
                                          <p:val>
                                            <p:strVal val="ppt_h"/>
                                          </p:val>
                                        </p:tav>
                                        <p:tav tm="100000">
                                          <p:val>
                                            <p:fltVal val="0"/>
                                          </p:val>
                                        </p:tav>
                                      </p:tavLst>
                                    </p:anim>
                                    <p:animEffect transition="out" filter="fade">
                                      <p:cBhvr>
                                        <p:cTn id="48" dur="500"/>
                                        <p:tgtEl>
                                          <p:spTgt spid="11"/>
                                        </p:tgtEl>
                                      </p:cBhvr>
                                    </p:animEffect>
                                    <p:set>
                                      <p:cBhvr>
                                        <p:cTn id="4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PR\PiX\HQ PiX\DSCN7684.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6200" y="1689100"/>
            <a:ext cx="7489891" cy="51206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04800" y="406568"/>
            <a:ext cx="5600700" cy="1015663"/>
          </a:xfrm>
          <a:prstGeom prst="rect">
            <a:avLst/>
          </a:prstGeom>
          <a:noFill/>
        </p:spPr>
        <p:txBody>
          <a:bodyPr wrap="square" rtlCol="0">
            <a:spAutoFit/>
          </a:bodyPr>
          <a:lstStyle/>
          <a:p>
            <a:pPr rtl="1"/>
            <a:r>
              <a:rPr lang="en-US" sz="2000" dirty="0">
                <a:solidFill>
                  <a:schemeClr val="bg1">
                    <a:lumMod val="65000"/>
                  </a:schemeClr>
                </a:solidFill>
                <a:latin typeface="Nirmala UI" panose="020B0502040204020203" pitchFamily="34" charset="0"/>
                <a:cs typeface="Nirmala UI" panose="020B0502040204020203" pitchFamily="34" charset="0"/>
              </a:rPr>
              <a:t>Whenever cooling is required</a:t>
            </a:r>
          </a:p>
          <a:p>
            <a:pPr rtl="1"/>
            <a:r>
              <a:rPr lang="en-US" sz="2000" dirty="0">
                <a:solidFill>
                  <a:schemeClr val="bg1">
                    <a:lumMod val="65000"/>
                  </a:schemeClr>
                </a:solidFill>
                <a:latin typeface="Nirmala UI" panose="020B0502040204020203" pitchFamily="34" charset="0"/>
                <a:cs typeface="Nirmala UI" panose="020B0502040204020203" pitchFamily="34" charset="0"/>
              </a:rPr>
              <a:t>in production processes</a:t>
            </a:r>
          </a:p>
          <a:p>
            <a:pPr rtl="1"/>
            <a:r>
              <a:rPr lang="en-US" sz="2000" dirty="0">
                <a:solidFill>
                  <a:schemeClr val="bg1">
                    <a:lumMod val="65000"/>
                  </a:schemeClr>
                </a:solidFill>
                <a:latin typeface="Nirmala UI" panose="020B0502040204020203" pitchFamily="34" charset="0"/>
                <a:cs typeface="Nirmala UI" panose="020B0502040204020203" pitchFamily="34" charset="0"/>
              </a:rPr>
              <a:t>We provide our optimum solutions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6616"/>
          <a:stretch/>
        </p:blipFill>
        <p:spPr>
          <a:xfrm>
            <a:off x="7696172" y="152400"/>
            <a:ext cx="1306426" cy="762000"/>
          </a:xfrm>
          <a:prstGeom prst="rect">
            <a:avLst/>
          </a:prstGeom>
        </p:spPr>
      </p:pic>
    </p:spTree>
    <p:extLst>
      <p:ext uri="{BB962C8B-B14F-4D97-AF65-F5344CB8AC3E}">
        <p14:creationId xmlns:p14="http://schemas.microsoft.com/office/powerpoint/2010/main" val="3244614150"/>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242"/>
                                        </p:tgtEl>
                                        <p:attrNameLst>
                                          <p:attrName>style.visibility</p:attrName>
                                        </p:attrNameLst>
                                      </p:cBhvr>
                                      <p:to>
                                        <p:strVal val="visible"/>
                                      </p:to>
                                    </p:set>
                                    <p:animEffect transition="in" filter="wipe(left)">
                                      <p:cBhvr>
                                        <p:cTn id="11"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PR\PiX\HQ PiX\IMG_0329.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6202" y="1661160"/>
            <a:ext cx="7467598" cy="512064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266700" y="355937"/>
            <a:ext cx="7277100" cy="1015663"/>
          </a:xfrm>
          <a:prstGeom prst="rect">
            <a:avLst/>
          </a:prstGeom>
          <a:noFill/>
        </p:spPr>
        <p:txBody>
          <a:bodyPr wrap="square" rtlCol="0">
            <a:spAutoFit/>
          </a:bodyPr>
          <a:lstStyle/>
          <a:p>
            <a:pPr rtl="1"/>
            <a:r>
              <a:rPr lang="en-US" sz="2000" dirty="0">
                <a:solidFill>
                  <a:schemeClr val="bg1">
                    <a:lumMod val="65000"/>
                  </a:schemeClr>
                </a:solidFill>
                <a:latin typeface="Nirmala UI" panose="020B0502040204020203" pitchFamily="34" charset="0"/>
                <a:cs typeface="Nirmala UI" panose="020B0502040204020203" pitchFamily="34" charset="0"/>
              </a:rPr>
              <a:t>Process Cooler</a:t>
            </a:r>
          </a:p>
          <a:p>
            <a:pPr rtl="1"/>
            <a:r>
              <a:rPr lang="en-US" sz="2000" dirty="0">
                <a:solidFill>
                  <a:schemeClr val="bg1">
                    <a:lumMod val="65000"/>
                  </a:schemeClr>
                </a:solidFill>
                <a:latin typeface="Nirmala UI" panose="020B0502040204020203" pitchFamily="34" charset="0"/>
                <a:cs typeface="Nirmala UI" panose="020B0502040204020203" pitchFamily="34" charset="0"/>
              </a:rPr>
              <a:t>Gas/CNG/LNG/GTL Cooler, Condenser </a:t>
            </a:r>
          </a:p>
          <a:p>
            <a:pPr rtl="1"/>
            <a:r>
              <a:rPr lang="en-US" sz="2000" dirty="0">
                <a:solidFill>
                  <a:schemeClr val="bg1">
                    <a:lumMod val="65000"/>
                  </a:schemeClr>
                </a:solidFill>
                <a:latin typeface="Nirmala UI" panose="020B0502040204020203" pitchFamily="34" charset="0"/>
                <a:cs typeface="Nirmala UI" panose="020B0502040204020203" pitchFamily="34" charset="0"/>
              </a:rPr>
              <a:t>Lube Oil Cooler</a:t>
            </a:r>
          </a:p>
        </p:txBody>
      </p:sp>
      <p:sp>
        <p:nvSpPr>
          <p:cNvPr id="4" name="Rectangle 3"/>
          <p:cNvSpPr/>
          <p:nvPr/>
        </p:nvSpPr>
        <p:spPr bwMode="auto">
          <a:xfrm>
            <a:off x="3733800" y="5212140"/>
            <a:ext cx="3810000" cy="1200329"/>
          </a:xfrm>
          <a:prstGeom prst="rect">
            <a:avLst/>
          </a:prstGeom>
          <a:solidFill>
            <a:srgbClr val="CBEDE7">
              <a:alpha val="33000"/>
            </a:srgbClr>
          </a:solidFill>
        </p:spPr>
        <p:txBody>
          <a:bodyPr wrap="square" rtlCol="0">
            <a:spAutoFit/>
          </a:bodyPr>
          <a:lstStyle/>
          <a:p>
            <a:r>
              <a:rPr lang="en-US" dirty="0">
                <a:solidFill>
                  <a:schemeClr val="bg1">
                    <a:lumMod val="50000"/>
                  </a:schemeClr>
                </a:solidFill>
                <a:latin typeface="Nirmala UI" panose="020B0502040204020203" pitchFamily="34" charset="0"/>
                <a:cs typeface="Nirmala UI" panose="020B0502040204020203" pitchFamily="34" charset="0"/>
              </a:rPr>
              <a:t>Gas and Steam Condenser</a:t>
            </a:r>
          </a:p>
          <a:p>
            <a:r>
              <a:rPr lang="en-US" dirty="0">
                <a:solidFill>
                  <a:schemeClr val="bg1">
                    <a:lumMod val="50000"/>
                  </a:schemeClr>
                </a:solidFill>
                <a:latin typeface="Nirmala UI" panose="020B0502040204020203" pitchFamily="34" charset="0"/>
                <a:cs typeface="Nirmala UI" panose="020B0502040204020203" pitchFamily="34" charset="0"/>
              </a:rPr>
              <a:t>Evaporator</a:t>
            </a:r>
          </a:p>
          <a:p>
            <a:r>
              <a:rPr lang="en-US" dirty="0">
                <a:solidFill>
                  <a:schemeClr val="bg1">
                    <a:lumMod val="50000"/>
                  </a:schemeClr>
                </a:solidFill>
                <a:latin typeface="Nirmala UI" panose="020B0502040204020203" pitchFamily="34" charset="0"/>
                <a:cs typeface="Nirmala UI" panose="020B0502040204020203" pitchFamily="34" charset="0"/>
              </a:rPr>
              <a:t>Intercooler</a:t>
            </a:r>
          </a:p>
          <a:p>
            <a:r>
              <a:rPr lang="en-US" dirty="0">
                <a:solidFill>
                  <a:schemeClr val="bg1">
                    <a:lumMod val="50000"/>
                  </a:schemeClr>
                </a:solidFill>
                <a:latin typeface="Nirmala UI" panose="020B0502040204020203" pitchFamily="34" charset="0"/>
                <a:cs typeface="Nirmala UI" panose="020B0502040204020203" pitchFamily="34" charset="0"/>
              </a:rPr>
              <a:t>Aftercooler</a:t>
            </a:r>
          </a:p>
        </p:txBody>
      </p:sp>
    </p:spTree>
    <p:extLst>
      <p:ext uri="{BB962C8B-B14F-4D97-AF65-F5344CB8AC3E}">
        <p14:creationId xmlns:p14="http://schemas.microsoft.com/office/powerpoint/2010/main" val="2277165459"/>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1266"/>
                                        </p:tgtEl>
                                        <p:attrNameLst>
                                          <p:attrName>style.visibility</p:attrName>
                                        </p:attrNameLst>
                                      </p:cBhvr>
                                      <p:to>
                                        <p:strVal val="visible"/>
                                      </p:to>
                                    </p:set>
                                    <p:animEffect transition="in" filter="wipe(up)">
                                      <p:cBhvr>
                                        <p:cTn id="11" dur="500"/>
                                        <p:tgtEl>
                                          <p:spTgt spid="11266"/>
                                        </p:tgtEl>
                                      </p:cBhvr>
                                    </p:animEffect>
                                  </p:childTnLst>
                                </p:cTn>
                              </p:par>
                            </p:childTnLst>
                          </p:cTn>
                        </p:par>
                        <p:par>
                          <p:cTn id="12" fill="hold">
                            <p:stCondLst>
                              <p:cond delay="1000"/>
                            </p:stCondLst>
                            <p:childTnLst>
                              <p:par>
                                <p:cTn id="13" presetID="22" presetClass="entr" presetSubtype="8" fill="hold" grpId="0" nodeType="afterEffect">
                                  <p:stCondLst>
                                    <p:cond delay="0"/>
                                  </p:stCondLst>
                                  <p:iterate type="wd">
                                    <p:tmPct val="10000"/>
                                  </p:iterate>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a:xfrm>
            <a:off x="152400" y="304800"/>
            <a:ext cx="7336082" cy="1942025"/>
          </a:xfrm>
          <a:effectLst>
            <a:innerShdw blurRad="63500" dist="50800" dir="18900000">
              <a:prstClr val="black">
                <a:alpha val="50000"/>
              </a:prstClr>
            </a:innerShdw>
          </a:effectLst>
        </p:spPr>
        <p:txBody>
          <a:bodyPr/>
          <a:lstStyle/>
          <a:p>
            <a:pPr algn="r" rtl="1"/>
            <a:r>
              <a:rPr lang="fa-IR" sz="2400" b="1" dirty="0">
                <a:solidFill>
                  <a:schemeClr val="bg1">
                    <a:lumMod val="65000"/>
                  </a:schemeClr>
                </a:solidFill>
                <a:cs typeface="B Yekan" panose="00000400000000000000" pitchFamily="2" charset="-78"/>
              </a:rPr>
              <a:t>شرکت کولر هوایی آبان</a:t>
            </a:r>
            <a:br>
              <a:rPr lang="fa-IR" sz="1500" dirty="0">
                <a:solidFill>
                  <a:schemeClr val="bg1">
                    <a:lumMod val="65000"/>
                  </a:schemeClr>
                </a:solidFill>
                <a:cs typeface="B Yekan" panose="00000400000000000000" pitchFamily="2" charset="-78"/>
              </a:rPr>
            </a:br>
            <a:br>
              <a:rPr lang="fa-IR" sz="1500" dirty="0">
                <a:solidFill>
                  <a:schemeClr val="bg1">
                    <a:lumMod val="65000"/>
                  </a:schemeClr>
                </a:solidFill>
                <a:cs typeface="B Yekan" panose="00000400000000000000" pitchFamily="2" charset="-78"/>
              </a:rPr>
            </a:br>
            <a:br>
              <a:rPr lang="fa-IR" sz="1500" dirty="0">
                <a:solidFill>
                  <a:schemeClr val="bg1">
                    <a:lumMod val="65000"/>
                  </a:schemeClr>
                </a:solidFill>
                <a:cs typeface="B Yekan" panose="00000400000000000000" pitchFamily="2" charset="-78"/>
              </a:rPr>
            </a:br>
            <a:r>
              <a:rPr lang="fa-IR" sz="1500" dirty="0">
                <a:solidFill>
                  <a:schemeClr val="bg1">
                    <a:lumMod val="65000"/>
                  </a:schemeClr>
                </a:solidFill>
                <a:cs typeface="B Yekan" panose="00000400000000000000" pitchFamily="2" charset="-78"/>
              </a:rPr>
              <a:t>شرکت </a:t>
            </a:r>
            <a:r>
              <a:rPr lang="fa-IR" sz="1500" dirty="0" err="1">
                <a:solidFill>
                  <a:schemeClr val="bg1">
                    <a:lumMod val="65000"/>
                  </a:schemeClr>
                </a:solidFill>
                <a:cs typeface="B Yekan" panose="00000400000000000000" pitchFamily="2" charset="-78"/>
              </a:rPr>
              <a:t>کولـر</a:t>
            </a:r>
            <a:r>
              <a:rPr lang="fa-IR" sz="1500" dirty="0">
                <a:solidFill>
                  <a:schemeClr val="bg1">
                    <a:lumMod val="65000"/>
                  </a:schemeClr>
                </a:solidFill>
                <a:cs typeface="B Yekan" panose="00000400000000000000" pitchFamily="2" charset="-78"/>
              </a:rPr>
              <a:t> </a:t>
            </a:r>
            <a:r>
              <a:rPr lang="fa-IR" sz="1500" dirty="0" err="1">
                <a:solidFill>
                  <a:schemeClr val="bg1">
                    <a:lumMod val="65000"/>
                  </a:schemeClr>
                </a:solidFill>
                <a:cs typeface="B Yekan" panose="00000400000000000000" pitchFamily="2" charset="-78"/>
              </a:rPr>
              <a:t>هوایـی</a:t>
            </a:r>
            <a:r>
              <a:rPr lang="fa-IR" sz="1500" dirty="0">
                <a:solidFill>
                  <a:schemeClr val="bg1">
                    <a:lumMod val="65000"/>
                  </a:schemeClr>
                </a:solidFill>
                <a:cs typeface="B Yekan" panose="00000400000000000000" pitchFamily="2" charset="-78"/>
              </a:rPr>
              <a:t> </a:t>
            </a:r>
            <a:r>
              <a:rPr lang="fa-IR" sz="1500" dirty="0" err="1">
                <a:solidFill>
                  <a:schemeClr val="bg1">
                    <a:lumMod val="65000"/>
                  </a:schemeClr>
                </a:solidFill>
                <a:cs typeface="B Yekan" panose="00000400000000000000" pitchFamily="2" charset="-78"/>
              </a:rPr>
              <a:t>آبـان</a:t>
            </a:r>
            <a:r>
              <a:rPr lang="fa-IR" sz="1500" dirty="0">
                <a:solidFill>
                  <a:schemeClr val="bg1">
                    <a:lumMod val="65000"/>
                  </a:schemeClr>
                </a:solidFill>
                <a:cs typeface="B Yekan" panose="00000400000000000000" pitchFamily="2" charset="-78"/>
              </a:rPr>
              <a:t> با بیش از دو دهه تجربه ، شرکتی </a:t>
            </a:r>
            <a:r>
              <a:rPr lang="fa-IR" sz="1500" dirty="0" err="1">
                <a:solidFill>
                  <a:schemeClr val="bg1">
                    <a:lumMod val="65000"/>
                  </a:schemeClr>
                </a:solidFill>
                <a:cs typeface="B Yekan" panose="00000400000000000000" pitchFamily="2" charset="-78"/>
              </a:rPr>
              <a:t>پیشـرو</a:t>
            </a:r>
            <a:r>
              <a:rPr lang="fa-IR" sz="1500" dirty="0">
                <a:solidFill>
                  <a:schemeClr val="bg1">
                    <a:lumMod val="65000"/>
                  </a:schemeClr>
                </a:solidFill>
                <a:cs typeface="B Yekan" panose="00000400000000000000" pitchFamily="2" charset="-78"/>
              </a:rPr>
              <a:t> و فعال در </a:t>
            </a:r>
            <a:r>
              <a:rPr lang="fa-IR" sz="1500" dirty="0" err="1">
                <a:solidFill>
                  <a:schemeClr val="bg1">
                    <a:lumMod val="65000"/>
                  </a:schemeClr>
                </a:solidFill>
                <a:cs typeface="B Yekan" panose="00000400000000000000" pitchFamily="2" charset="-78"/>
              </a:rPr>
              <a:t>حـوزه</a:t>
            </a:r>
            <a:r>
              <a:rPr lang="fa-IR" sz="1500" dirty="0">
                <a:solidFill>
                  <a:schemeClr val="bg1">
                    <a:lumMod val="65000"/>
                  </a:schemeClr>
                </a:solidFill>
                <a:cs typeface="B Yekan" panose="00000400000000000000" pitchFamily="2" charset="-78"/>
              </a:rPr>
              <a:t> طراحی، مهندسی، تامین، ساخت، نصب، راه </a:t>
            </a:r>
            <a:r>
              <a:rPr lang="fa-IR" sz="1500" dirty="0" err="1">
                <a:solidFill>
                  <a:schemeClr val="bg1">
                    <a:lumMod val="65000"/>
                  </a:schemeClr>
                </a:solidFill>
                <a:cs typeface="B Yekan" panose="00000400000000000000" pitchFamily="2" charset="-78"/>
              </a:rPr>
              <a:t>انـدازی</a:t>
            </a:r>
            <a:r>
              <a:rPr lang="fa-IR" sz="1500" dirty="0">
                <a:solidFill>
                  <a:schemeClr val="bg1">
                    <a:lumMod val="65000"/>
                  </a:schemeClr>
                </a:solidFill>
                <a:cs typeface="B Yekan" panose="00000400000000000000" pitchFamily="2" charset="-78"/>
              </a:rPr>
              <a:t> انواع سیستم های خنک کننده صنعتی و تجهیزات </a:t>
            </a:r>
            <a:r>
              <a:rPr lang="fa-IR" sz="1500" dirty="0" err="1">
                <a:solidFill>
                  <a:schemeClr val="bg1">
                    <a:lumMod val="65000"/>
                  </a:schemeClr>
                </a:solidFill>
                <a:cs typeface="B Yekan" panose="00000400000000000000" pitchFamily="2" charset="-78"/>
              </a:rPr>
              <a:t>فرایندی</a:t>
            </a:r>
            <a:r>
              <a:rPr lang="fa-IR" sz="1500" dirty="0">
                <a:solidFill>
                  <a:schemeClr val="bg1">
                    <a:lumMod val="65000"/>
                  </a:schemeClr>
                </a:solidFill>
                <a:cs typeface="B Yekan" panose="00000400000000000000" pitchFamily="2" charset="-78"/>
              </a:rPr>
              <a:t> و </a:t>
            </a:r>
            <a:r>
              <a:rPr lang="fa-IR" sz="1500" dirty="0" err="1">
                <a:solidFill>
                  <a:schemeClr val="bg1">
                    <a:lumMod val="65000"/>
                  </a:schemeClr>
                </a:solidFill>
                <a:cs typeface="B Yekan" panose="00000400000000000000" pitchFamily="2" charset="-78"/>
              </a:rPr>
              <a:t>مبدلهای</a:t>
            </a:r>
            <a:r>
              <a:rPr lang="fa-IR" sz="1500" dirty="0">
                <a:solidFill>
                  <a:schemeClr val="bg1">
                    <a:lumMod val="65000"/>
                  </a:schemeClr>
                </a:solidFill>
                <a:cs typeface="B Yekan" panose="00000400000000000000" pitchFamily="2" charset="-78"/>
              </a:rPr>
              <a:t> حرارتی و ارائه </a:t>
            </a:r>
            <a:r>
              <a:rPr lang="fa-IR" sz="1500" dirty="0" err="1">
                <a:solidFill>
                  <a:schemeClr val="bg1">
                    <a:lumMod val="65000"/>
                  </a:schemeClr>
                </a:solidFill>
                <a:cs typeface="B Yekan" panose="00000400000000000000" pitchFamily="2" charset="-78"/>
              </a:rPr>
              <a:t>خدمـات</a:t>
            </a:r>
            <a:r>
              <a:rPr lang="fa-IR" sz="1500" dirty="0">
                <a:solidFill>
                  <a:schemeClr val="bg1">
                    <a:lumMod val="65000"/>
                  </a:schemeClr>
                </a:solidFill>
                <a:cs typeface="B Yekan" panose="00000400000000000000" pitchFamily="2" charset="-78"/>
              </a:rPr>
              <a:t> پس از فروش در صنایع نفت، گاز، </a:t>
            </a:r>
            <a:r>
              <a:rPr lang="fa-IR" sz="1500" dirty="0" err="1">
                <a:solidFill>
                  <a:schemeClr val="bg1">
                    <a:lumMod val="65000"/>
                  </a:schemeClr>
                </a:solidFill>
                <a:cs typeface="B Yekan" panose="00000400000000000000" pitchFamily="2" charset="-78"/>
              </a:rPr>
              <a:t>پتروشیمی</a:t>
            </a:r>
            <a:r>
              <a:rPr lang="fa-IR" sz="1500" dirty="0">
                <a:solidFill>
                  <a:schemeClr val="bg1">
                    <a:lumMod val="65000"/>
                  </a:schemeClr>
                </a:solidFill>
                <a:cs typeface="B Yekan" panose="00000400000000000000" pitchFamily="2" charset="-78"/>
              </a:rPr>
              <a:t>، </a:t>
            </a:r>
            <a:r>
              <a:rPr lang="fa-IR" sz="1500" dirty="0" err="1">
                <a:solidFill>
                  <a:schemeClr val="bg1">
                    <a:lumMod val="65000"/>
                  </a:schemeClr>
                </a:solidFill>
                <a:cs typeface="B Yekan" panose="00000400000000000000" pitchFamily="2" charset="-78"/>
              </a:rPr>
              <a:t>نیروگاهی</a:t>
            </a:r>
            <a:r>
              <a:rPr lang="fa-IR" sz="1500" dirty="0">
                <a:solidFill>
                  <a:schemeClr val="bg1">
                    <a:lumMod val="65000"/>
                  </a:schemeClr>
                </a:solidFill>
                <a:cs typeface="B Yekan" panose="00000400000000000000" pitchFamily="2" charset="-78"/>
              </a:rPr>
              <a:t>، معدنی، فولاد و غیره</a:t>
            </a:r>
            <a:br>
              <a:rPr lang="fa-IR" sz="1500" dirty="0">
                <a:solidFill>
                  <a:schemeClr val="bg1">
                    <a:lumMod val="65000"/>
                  </a:schemeClr>
                </a:solidFill>
                <a:cs typeface="B Yekan" panose="00000400000000000000" pitchFamily="2" charset="-78"/>
              </a:rPr>
            </a:br>
            <a:r>
              <a:rPr lang="fa-IR" sz="1500" dirty="0">
                <a:solidFill>
                  <a:schemeClr val="bg1">
                    <a:lumMod val="65000"/>
                  </a:schemeClr>
                </a:solidFill>
                <a:cs typeface="B Yekan" panose="00000400000000000000" pitchFamily="2" charset="-78"/>
              </a:rPr>
              <a:t>می باشد.</a:t>
            </a: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7496" y="5943600"/>
            <a:ext cx="1284160" cy="905338"/>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7496" y="5029200"/>
            <a:ext cx="1284160" cy="876725"/>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8518" y="4038600"/>
            <a:ext cx="1284625" cy="953953"/>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2844" y="3143411"/>
            <a:ext cx="1288591" cy="868760"/>
          </a:xfrm>
          <a:prstGeom prst="rect">
            <a:avLst/>
          </a:prstGeom>
        </p:spPr>
      </p:pic>
      <p:pic>
        <p:nvPicPr>
          <p:cNvPr id="19" name="Picture 2" descr="D:\Drive F.Zare\فارس نیرو\Steel Structure Pictures 1\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82901" y="2133600"/>
            <a:ext cx="1293939" cy="96055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25532"/>
          <a:stretch/>
        </p:blipFill>
        <p:spPr bwMode="auto">
          <a:xfrm>
            <a:off x="7782901" y="953512"/>
            <a:ext cx="1293939" cy="1131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813B0840-4F7C-468B-BFB8-48C6CE32D75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9887"/>
          <a:stretch/>
        </p:blipFill>
        <p:spPr>
          <a:xfrm>
            <a:off x="152400" y="2590800"/>
            <a:ext cx="7372953" cy="4166762"/>
          </a:xfrm>
          <a:prstGeom prst="rect">
            <a:avLst/>
          </a:prstGeom>
        </p:spPr>
      </p:pic>
      <p:pic>
        <p:nvPicPr>
          <p:cNvPr id="21" name="Picture 20">
            <a:extLst>
              <a:ext uri="{FF2B5EF4-FFF2-40B4-BE49-F238E27FC236}">
                <a16:creationId xmlns:a16="http://schemas.microsoft.com/office/drawing/2014/main" id="{8D21D99C-D161-44F8-8F68-CA56FD1E6D2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9442" y="304800"/>
            <a:ext cx="1169915" cy="633758"/>
          </a:xfrm>
          <a:prstGeom prst="rect">
            <a:avLst/>
          </a:prstGeom>
        </p:spPr>
      </p:pic>
      <p:pic>
        <p:nvPicPr>
          <p:cNvPr id="4" name="Picture 3">
            <a:extLst>
              <a:ext uri="{FF2B5EF4-FFF2-40B4-BE49-F238E27FC236}">
                <a16:creationId xmlns:a16="http://schemas.microsoft.com/office/drawing/2014/main" id="{1EE6653B-2DE0-4C06-9871-9E382B3805C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500" t="24524" r="11869" b="14719"/>
          <a:stretch/>
        </p:blipFill>
        <p:spPr>
          <a:xfrm>
            <a:off x="152399" y="2590800"/>
            <a:ext cx="7372953" cy="4166762"/>
          </a:xfrm>
          <a:prstGeom prst="rect">
            <a:avLst/>
          </a:prstGeom>
        </p:spPr>
      </p:pic>
    </p:spTree>
    <p:extLst>
      <p:ext uri="{BB962C8B-B14F-4D97-AF65-F5344CB8AC3E}">
        <p14:creationId xmlns:p14="http://schemas.microsoft.com/office/powerpoint/2010/main" val="2849166599"/>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4"/>
                                        </p:tgtEl>
                                        <p:attrNameLst>
                                          <p:attrName>ppt_w</p:attrName>
                                        </p:attrNameLst>
                                      </p:cBhvr>
                                      <p:tavLst>
                                        <p:tav tm="0">
                                          <p:val>
                                            <p:strVal val="ppt_w"/>
                                          </p:val>
                                        </p:tav>
                                        <p:tav tm="100000">
                                          <p:val>
                                            <p:fltVal val="0"/>
                                          </p:val>
                                        </p:tav>
                                      </p:tavLst>
                                    </p:anim>
                                    <p:anim calcmode="lin" valueType="num">
                                      <p:cBhvr>
                                        <p:cTn id="12" dur="500"/>
                                        <p:tgtEl>
                                          <p:spTgt spid="4"/>
                                        </p:tgtEl>
                                        <p:attrNameLst>
                                          <p:attrName>ppt_h</p:attrName>
                                        </p:attrNameLst>
                                      </p:cBhvr>
                                      <p:tavLst>
                                        <p:tav tm="0">
                                          <p:val>
                                            <p:strVal val="ppt_h"/>
                                          </p:val>
                                        </p:tav>
                                        <p:tav tm="100000">
                                          <p:val>
                                            <p:fltVal val="0"/>
                                          </p:val>
                                        </p:tav>
                                      </p:tavLst>
                                    </p:anim>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PR\PiX\HQ PiX\DSCN9906.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6200" y="1670051"/>
            <a:ext cx="7467599" cy="51206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304800" y="344269"/>
            <a:ext cx="6032501" cy="707886"/>
          </a:xfrm>
          <a:prstGeom prst="rect">
            <a:avLst/>
          </a:prstGeom>
          <a:noFill/>
        </p:spPr>
        <p:txBody>
          <a:bodyPr wrap="square" rtlCol="0">
            <a:spAutoFit/>
          </a:bodyPr>
          <a:lstStyle/>
          <a:p>
            <a:r>
              <a:rPr lang="en-US" sz="2000" dirty="0">
                <a:solidFill>
                  <a:schemeClr val="bg1">
                    <a:lumMod val="65000"/>
                  </a:schemeClr>
                </a:solidFill>
                <a:latin typeface="Nirmala UI" panose="020B0502040204020203" pitchFamily="34" charset="0"/>
                <a:cs typeface="Nirmala UI" panose="020B0502040204020203" pitchFamily="34" charset="0"/>
              </a:rPr>
              <a:t>We provide Air Cooled Condensers</a:t>
            </a:r>
          </a:p>
          <a:p>
            <a:r>
              <a:rPr lang="en-US" sz="2000" dirty="0">
                <a:solidFill>
                  <a:schemeClr val="bg1">
                    <a:lumMod val="65000"/>
                  </a:schemeClr>
                </a:solidFill>
                <a:latin typeface="Nirmala UI" panose="020B0502040204020203" pitchFamily="34" charset="0"/>
                <a:cs typeface="Nirmala UI" panose="020B0502040204020203" pitchFamily="34" charset="0"/>
              </a:rPr>
              <a:t>in Plain Type and Inclined Type</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6616"/>
          <a:stretch/>
        </p:blipFill>
        <p:spPr>
          <a:xfrm>
            <a:off x="7696172" y="152400"/>
            <a:ext cx="1306426" cy="762000"/>
          </a:xfrm>
          <a:prstGeom prst="rect">
            <a:avLst/>
          </a:prstGeom>
        </p:spPr>
      </p:pic>
    </p:spTree>
    <p:extLst>
      <p:ext uri="{BB962C8B-B14F-4D97-AF65-F5344CB8AC3E}">
        <p14:creationId xmlns:p14="http://schemas.microsoft.com/office/powerpoint/2010/main" val="1695462526"/>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290"/>
                                        </p:tgtEl>
                                        <p:attrNameLst>
                                          <p:attrName>style.visibility</p:attrName>
                                        </p:attrNameLst>
                                      </p:cBhvr>
                                      <p:to>
                                        <p:strVal val="visible"/>
                                      </p:to>
                                    </p:set>
                                    <p:animEffect transition="in" filter="wipe(left)">
                                      <p:cBhvr>
                                        <p:cTn id="11"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723" y="2438400"/>
            <a:ext cx="7103077" cy="3345180"/>
          </a:xfrm>
          <a:prstGeom prst="rect">
            <a:avLst/>
          </a:prstGeom>
        </p:spPr>
      </p:pic>
      <p:sp>
        <p:nvSpPr>
          <p:cNvPr id="28" name="TextBox 27"/>
          <p:cNvSpPr txBox="1"/>
          <p:nvPr/>
        </p:nvSpPr>
        <p:spPr>
          <a:xfrm>
            <a:off x="2137553" y="391180"/>
            <a:ext cx="4868893" cy="523220"/>
          </a:xfrm>
          <a:prstGeom prst="rect">
            <a:avLst/>
          </a:prstGeom>
          <a:solidFill>
            <a:schemeClr val="bg1"/>
          </a:solidFill>
          <a:ln w="38100">
            <a:noFill/>
          </a:ln>
        </p:spPr>
        <p:txBody>
          <a:bodyPr wrap="square" rtlCol="0">
            <a:spAutoFit/>
          </a:bodyPr>
          <a:lstStyle/>
          <a:p>
            <a:pPr rtl="1"/>
            <a:r>
              <a:rPr lang="en-US" sz="2800" b="1" dirty="0">
                <a:solidFill>
                  <a:schemeClr val="bg1">
                    <a:lumMod val="65000"/>
                  </a:schemeClr>
                </a:solidFill>
                <a:latin typeface="Nirmala UI" panose="020B0502040204020203" pitchFamily="34" charset="0"/>
                <a:ea typeface="Nirmala UI" panose="020B0502040204020203" pitchFamily="34" charset="0"/>
                <a:cs typeface="Nirmala UI" panose="020B0502040204020203" pitchFamily="34" charset="0"/>
              </a:rPr>
              <a:t>Air Separation Unit</a:t>
            </a: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687" y="1310640"/>
            <a:ext cx="7285606" cy="5394960"/>
          </a:xfrm>
          <a:prstGeom prst="rect">
            <a:avLst/>
          </a:prstGeom>
        </p:spPr>
      </p:pic>
      <p:pic>
        <p:nvPicPr>
          <p:cNvPr id="2052" name="Picture 4" descr="G:\AAC Archive\Fin Tube\DSCN3149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687" y="1286827"/>
            <a:ext cx="7292558" cy="544258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1066800" y="373631"/>
            <a:ext cx="5715000" cy="523220"/>
          </a:xfrm>
          <a:prstGeom prst="rect">
            <a:avLst/>
          </a:prstGeom>
          <a:solidFill>
            <a:schemeClr val="bg1"/>
          </a:solidFill>
          <a:ln w="38100">
            <a:noFill/>
          </a:ln>
        </p:spPr>
        <p:txBody>
          <a:bodyPr wrap="square" rtlCol="0">
            <a:spAutoFit/>
          </a:bodyPr>
          <a:lstStyle/>
          <a:p>
            <a:pPr algn="ctr" rtl="1"/>
            <a:r>
              <a:rPr lang="fr-FR" sz="2800" b="1" dirty="0">
                <a:solidFill>
                  <a:schemeClr val="bg1">
                    <a:lumMod val="65000"/>
                  </a:schemeClr>
                </a:solidFill>
                <a:latin typeface="Nirmala UI" panose="020B0502040204020203" pitchFamily="34" charset="0"/>
                <a:ea typeface="Nirmala UI" panose="020B0502040204020203" pitchFamily="34" charset="0"/>
                <a:cs typeface="Nirmala UI" panose="020B0502040204020203" pitchFamily="34" charset="0"/>
              </a:rPr>
              <a:t>Fin Plates and Fin Tubes</a:t>
            </a:r>
          </a:p>
        </p:txBody>
      </p:sp>
      <p:pic>
        <p:nvPicPr>
          <p:cNvPr id="2051" name="Picture 3" descr="\\aac.local\Root\NAS\INTER\General Public\پیشخوان\عکس پروژه ها\2\IMG_0257 (2).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6735" y="1271797"/>
            <a:ext cx="7287768" cy="545761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990600" y="242537"/>
            <a:ext cx="5715000" cy="658385"/>
          </a:xfrm>
          <a:prstGeom prst="rect">
            <a:avLst/>
          </a:prstGeom>
          <a:solidFill>
            <a:schemeClr val="bg1"/>
          </a:solidFill>
          <a:ln w="38100">
            <a:noFill/>
          </a:ln>
        </p:spPr>
        <p:txBody>
          <a:bodyPr wrap="square" rtlCol="0">
            <a:spAutoFit/>
          </a:bodyPr>
          <a:lstStyle>
            <a:defPPr>
              <a:defRPr lang="en-US"/>
            </a:defPPr>
            <a:lvl1pPr rtl="1">
              <a:defRPr sz="3200">
                <a:latin typeface="Palatino" pitchFamily="18" charset="0"/>
                <a:cs typeface="B Yekan" pitchFamily="2" charset="-78"/>
              </a:defRPr>
            </a:lvl1pPr>
          </a:lstStyle>
          <a:p>
            <a:pPr algn="ctr">
              <a:lnSpc>
                <a:spcPct val="150000"/>
              </a:lnSpc>
              <a:buClr>
                <a:srgbClr val="4BC1AD"/>
              </a:buClr>
              <a:buSzPct val="150000"/>
            </a:pPr>
            <a:r>
              <a:rPr lang="en-US" sz="2800" b="1" dirty="0">
                <a:solidFill>
                  <a:schemeClr val="bg1">
                    <a:lumMod val="65000"/>
                  </a:schemeClr>
                </a:solidFill>
                <a:latin typeface="Nirmala UI" panose="020B0502040204020203" pitchFamily="34" charset="0"/>
                <a:ea typeface="Nirmala UI" panose="020B0502040204020203" pitchFamily="34" charset="0"/>
                <a:cs typeface="Nirmala UI" panose="020B0502040204020203" pitchFamily="34" charset="0"/>
              </a:rPr>
              <a:t>Water Refrigeration Packages</a:t>
            </a:r>
          </a:p>
        </p:txBody>
      </p:sp>
      <p:pic>
        <p:nvPicPr>
          <p:cNvPr id="2050" name="Picture 2" descr="G:\AAC Archive\Cooling Water\IMG_0410 (2).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63687" y="1261300"/>
            <a:ext cx="7322775" cy="546811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525166" y="232172"/>
            <a:ext cx="6180434" cy="673454"/>
          </a:xfrm>
          <a:prstGeom prst="rect">
            <a:avLst/>
          </a:prstGeom>
          <a:solidFill>
            <a:schemeClr val="bg1"/>
          </a:solidFill>
          <a:ln w="38100">
            <a:noFill/>
          </a:ln>
        </p:spPr>
        <p:txBody>
          <a:bodyPr wrap="square" rtlCol="0">
            <a:spAutoFit/>
          </a:bodyPr>
          <a:lstStyle>
            <a:defPPr>
              <a:defRPr lang="en-US"/>
            </a:defPPr>
            <a:lvl1pPr rtl="1">
              <a:defRPr sz="3200">
                <a:latin typeface="Palatino" pitchFamily="18" charset="0"/>
                <a:cs typeface="B Yekan" pitchFamily="2" charset="-78"/>
              </a:defRPr>
            </a:lvl1pPr>
          </a:lstStyle>
          <a:p>
            <a:pPr algn="ctr">
              <a:lnSpc>
                <a:spcPct val="150000"/>
              </a:lnSpc>
              <a:buClr>
                <a:srgbClr val="4BC1AD"/>
              </a:buClr>
              <a:buSzPct val="150000"/>
            </a:pPr>
            <a:r>
              <a:rPr lang="en-US" sz="2800" b="1" dirty="0">
                <a:solidFill>
                  <a:schemeClr val="bg1">
                    <a:lumMod val="65000"/>
                  </a:schemeClr>
                </a:solidFill>
                <a:latin typeface="Nirmala UI" panose="020B0502040204020203" pitchFamily="34" charset="0"/>
                <a:ea typeface="Nirmala UI" panose="020B0502040204020203" pitchFamily="34" charset="0"/>
                <a:cs typeface="Nirmala UI" panose="020B0502040204020203" pitchFamily="34" charset="0"/>
              </a:rPr>
              <a:t>Process Packages</a:t>
            </a:r>
          </a:p>
        </p:txBody>
      </p:sp>
      <p:pic>
        <p:nvPicPr>
          <p:cNvPr id="16" name="Picture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0813" y="1243012"/>
            <a:ext cx="7337681" cy="5486400"/>
          </a:xfrm>
          <a:prstGeom prst="rect">
            <a:avLst/>
          </a:prstGeom>
        </p:spPr>
      </p:pic>
      <p:sp>
        <p:nvSpPr>
          <p:cNvPr id="15" name="TextBox 14"/>
          <p:cNvSpPr txBox="1"/>
          <p:nvPr/>
        </p:nvSpPr>
        <p:spPr>
          <a:xfrm>
            <a:off x="587310" y="249593"/>
            <a:ext cx="6346890" cy="658385"/>
          </a:xfrm>
          <a:prstGeom prst="rect">
            <a:avLst/>
          </a:prstGeom>
          <a:solidFill>
            <a:schemeClr val="bg1"/>
          </a:solidFill>
          <a:ln w="38100">
            <a:noFill/>
          </a:ln>
        </p:spPr>
        <p:txBody>
          <a:bodyPr wrap="square" rtlCol="0">
            <a:spAutoFit/>
          </a:bodyPr>
          <a:lstStyle>
            <a:defPPr>
              <a:defRPr lang="en-US"/>
            </a:defPPr>
            <a:lvl1pPr rtl="1">
              <a:defRPr sz="3200">
                <a:latin typeface="Palatino" pitchFamily="18" charset="0"/>
                <a:cs typeface="B Yekan" pitchFamily="2" charset="-78"/>
              </a:defRPr>
            </a:lvl1pPr>
          </a:lstStyle>
          <a:p>
            <a:pPr algn="ctr">
              <a:lnSpc>
                <a:spcPct val="150000"/>
              </a:lnSpc>
              <a:buClr>
                <a:srgbClr val="4BC1AD"/>
              </a:buClr>
              <a:buSzPct val="150000"/>
            </a:pPr>
            <a:r>
              <a:rPr lang="en-US" sz="2800" b="1" dirty="0">
                <a:solidFill>
                  <a:schemeClr val="bg1">
                    <a:lumMod val="65000"/>
                  </a:schemeClr>
                </a:solidFill>
                <a:latin typeface="Nirmala UI" panose="020B0502040204020203" pitchFamily="34" charset="0"/>
                <a:ea typeface="Nirmala UI" panose="020B0502040204020203" pitchFamily="34" charset="0"/>
                <a:cs typeface="Nirmala UI" panose="020B0502040204020203" pitchFamily="34" charset="0"/>
              </a:rPr>
              <a:t>Power Plant Cooling Systems</a:t>
            </a:r>
          </a:p>
        </p:txBody>
      </p:sp>
      <p:sp>
        <p:nvSpPr>
          <p:cNvPr id="13" name="TextBox 12"/>
          <p:cNvSpPr txBox="1"/>
          <p:nvPr/>
        </p:nvSpPr>
        <p:spPr>
          <a:xfrm>
            <a:off x="809786" y="372088"/>
            <a:ext cx="5715000" cy="523220"/>
          </a:xfrm>
          <a:prstGeom prst="rect">
            <a:avLst/>
          </a:prstGeom>
          <a:solidFill>
            <a:schemeClr val="bg1"/>
          </a:solidFill>
          <a:ln w="38100">
            <a:noFill/>
          </a:ln>
        </p:spPr>
        <p:txBody>
          <a:bodyPr wrap="square" rtlCol="0">
            <a:spAutoFit/>
          </a:bodyPr>
          <a:lstStyle>
            <a:defPPr>
              <a:defRPr lang="en-US"/>
            </a:defPPr>
            <a:lvl1pPr rtl="1">
              <a:defRPr sz="3200">
                <a:latin typeface="Palatino" pitchFamily="18" charset="0"/>
                <a:cs typeface="B Yekan" pitchFamily="2" charset="-78"/>
              </a:defRPr>
            </a:lvl1pPr>
          </a:lstStyle>
          <a:p>
            <a:pPr algn="ctr"/>
            <a:r>
              <a:rPr lang="en-US" sz="2800" b="1" dirty="0">
                <a:solidFill>
                  <a:schemeClr val="bg1">
                    <a:lumMod val="65000"/>
                  </a:schemeClr>
                </a:solidFill>
                <a:latin typeface="Nirmala UI" panose="020B0502040204020203" pitchFamily="34" charset="0"/>
                <a:ea typeface="Nirmala UI" panose="020B0502040204020203" pitchFamily="34" charset="0"/>
                <a:cs typeface="Nirmala UI" panose="020B0502040204020203" pitchFamily="34" charset="0"/>
              </a:rPr>
              <a:t>Power Plant Cooling</a:t>
            </a:r>
          </a:p>
        </p:txBody>
      </p:sp>
      <p:pic>
        <p:nvPicPr>
          <p:cNvPr id="8" name="Picture 3" descr="G:\AAC Archive\Delta\A_Frame_01.JPG"/>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r="1792"/>
          <a:stretch/>
        </p:blipFill>
        <p:spPr bwMode="auto">
          <a:xfrm>
            <a:off x="156735" y="1243012"/>
            <a:ext cx="7351350" cy="5486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G:\AAC Archive\Delta\A_Frame_01.JPG"/>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8001000" y="5317766"/>
            <a:ext cx="780796" cy="62583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134761" y="378474"/>
            <a:ext cx="5715000" cy="523220"/>
          </a:xfrm>
          <a:prstGeom prst="rect">
            <a:avLst/>
          </a:prstGeom>
          <a:solidFill>
            <a:schemeClr val="bg1"/>
          </a:solidFill>
          <a:ln w="38100">
            <a:noFill/>
          </a:ln>
        </p:spPr>
        <p:txBody>
          <a:bodyPr wrap="square" rtlCol="0">
            <a:spAutoFit/>
          </a:bodyPr>
          <a:lstStyle>
            <a:defPPr>
              <a:defRPr lang="en-US"/>
            </a:defPPr>
            <a:lvl1pPr rtl="1">
              <a:defRPr sz="3200">
                <a:latin typeface="Palatino" pitchFamily="18" charset="0"/>
                <a:cs typeface="B Yekan" pitchFamily="2" charset="-78"/>
              </a:defRPr>
            </a:lvl1pPr>
          </a:lstStyle>
          <a:p>
            <a:r>
              <a:rPr lang="en-US" sz="2800" b="1" dirty="0">
                <a:solidFill>
                  <a:schemeClr val="bg1">
                    <a:lumMod val="65000"/>
                  </a:schemeClr>
                </a:solidFill>
                <a:latin typeface="Nirmala UI" panose="020B0502040204020203" pitchFamily="34" charset="0"/>
                <a:cs typeface="Nirmala UI" panose="020B0502040204020203" pitchFamily="34" charset="0"/>
              </a:rPr>
              <a:t>Shell and Tube Heat Exchangers</a:t>
            </a:r>
          </a:p>
        </p:txBody>
      </p:sp>
      <p:pic>
        <p:nvPicPr>
          <p:cNvPr id="17" name="Picture 1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995382" y="4555766"/>
            <a:ext cx="767618" cy="625834"/>
          </a:xfrm>
          <a:prstGeom prst="rect">
            <a:avLst/>
          </a:prstGeom>
        </p:spPr>
      </p:pic>
      <p:pic>
        <p:nvPicPr>
          <p:cNvPr id="20" name="Picture 2" descr="G:\AAC Archive\Cooling Water\IMG_0410 (2).JP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982348" y="3793766"/>
            <a:ext cx="780652" cy="62583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aac.local\Root\NAS\INTER\General Public\پیشخوان\عکس پروژه ها\2\IMG_0257 (2).JP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8005652" y="3062246"/>
            <a:ext cx="757348" cy="62583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G:\AAC Archive\Fin Tube\DSCN3149 (2).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978362" y="2286000"/>
            <a:ext cx="784638" cy="62583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983135" y="1507766"/>
            <a:ext cx="779865" cy="625834"/>
          </a:xfrm>
          <a:prstGeom prst="rect">
            <a:avLst/>
          </a:prstGeom>
        </p:spPr>
      </p:pic>
      <p:pic>
        <p:nvPicPr>
          <p:cNvPr id="11" name="Picture 10">
            <a:extLst>
              <a:ext uri="{FF2B5EF4-FFF2-40B4-BE49-F238E27FC236}">
                <a16:creationId xmlns:a16="http://schemas.microsoft.com/office/drawing/2014/main" id="{C451AB47-F061-452A-8429-E6CB8ADDE65F}"/>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18193" b="32026"/>
          <a:stretch/>
        </p:blipFill>
        <p:spPr>
          <a:xfrm>
            <a:off x="160811" y="1243012"/>
            <a:ext cx="7347273" cy="5486400"/>
          </a:xfrm>
          <a:prstGeom prst="rect">
            <a:avLst/>
          </a:prstGeom>
        </p:spPr>
      </p:pic>
    </p:spTree>
    <p:extLst>
      <p:ext uri="{BB962C8B-B14F-4D97-AF65-F5344CB8AC3E}">
        <p14:creationId xmlns:p14="http://schemas.microsoft.com/office/powerpoint/2010/main" val="2885395362"/>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2"/>
                                        </p:tgtEl>
                                        <p:attrNameLst>
                                          <p:attrName>ppt_w</p:attrName>
                                        </p:attrNameLst>
                                      </p:cBhvr>
                                      <p:tavLst>
                                        <p:tav tm="0">
                                          <p:val>
                                            <p:strVal val="ppt_w"/>
                                          </p:val>
                                        </p:tav>
                                        <p:tav tm="100000">
                                          <p:val>
                                            <p:fltVal val="0"/>
                                          </p:val>
                                        </p:tav>
                                      </p:tavLst>
                                    </p:anim>
                                    <p:anim calcmode="lin" valueType="num">
                                      <p:cBhvr>
                                        <p:cTn id="7" dur="500"/>
                                        <p:tgtEl>
                                          <p:spTgt spid="12"/>
                                        </p:tgtEl>
                                        <p:attrNameLst>
                                          <p:attrName>ppt_h</p:attrName>
                                        </p:attrNameLst>
                                      </p:cBhvr>
                                      <p:tavLst>
                                        <p:tav tm="0">
                                          <p:val>
                                            <p:strVal val="ppt_h"/>
                                          </p:val>
                                        </p:tav>
                                        <p:tav tm="100000">
                                          <p:val>
                                            <p:fltVal val="0"/>
                                          </p:val>
                                        </p:tav>
                                      </p:tavLst>
                                    </p:anim>
                                    <p:animEffect transition="out" filter="fade">
                                      <p:cBhvr>
                                        <p:cTn id="8" dur="500"/>
                                        <p:tgtEl>
                                          <p:spTgt spid="12"/>
                                        </p:tgtEl>
                                      </p:cBhvr>
                                    </p:animEffect>
                                    <p:set>
                                      <p:cBhvr>
                                        <p:cTn id="9" dur="1" fill="hold">
                                          <p:stCondLst>
                                            <p:cond delay="499"/>
                                          </p:stCondLst>
                                        </p:cTn>
                                        <p:tgtEl>
                                          <p:spTgt spid="12"/>
                                        </p:tgtEl>
                                        <p:attrNameLst>
                                          <p:attrName>style.visibility</p:attrName>
                                        </p:attrNameLst>
                                      </p:cBhvr>
                                      <p:to>
                                        <p:strVal val="hidden"/>
                                      </p:to>
                                    </p:set>
                                  </p:childTnLst>
                                </p:cTn>
                              </p:par>
                              <p:par>
                                <p:cTn id="10" presetID="53" presetClass="exit" presetSubtype="32" fill="hold" nodeType="withEffect">
                                  <p:stCondLst>
                                    <p:cond delay="0"/>
                                  </p:stCondLst>
                                  <p:childTnLst>
                                    <p:anim calcmode="lin" valueType="num">
                                      <p:cBhvr>
                                        <p:cTn id="11" dur="500"/>
                                        <p:tgtEl>
                                          <p:spTgt spid="11"/>
                                        </p:tgtEl>
                                        <p:attrNameLst>
                                          <p:attrName>ppt_w</p:attrName>
                                        </p:attrNameLst>
                                      </p:cBhvr>
                                      <p:tavLst>
                                        <p:tav tm="0">
                                          <p:val>
                                            <p:strVal val="ppt_w"/>
                                          </p:val>
                                        </p:tav>
                                        <p:tav tm="100000">
                                          <p:val>
                                            <p:fltVal val="0"/>
                                          </p:val>
                                        </p:tav>
                                      </p:tavLst>
                                    </p:anim>
                                    <p:anim calcmode="lin" valueType="num">
                                      <p:cBhvr>
                                        <p:cTn id="12" dur="500"/>
                                        <p:tgtEl>
                                          <p:spTgt spid="11"/>
                                        </p:tgtEl>
                                        <p:attrNameLst>
                                          <p:attrName>ppt_h</p:attrName>
                                        </p:attrNameLst>
                                      </p:cBhvr>
                                      <p:tavLst>
                                        <p:tav tm="0">
                                          <p:val>
                                            <p:strVal val="ppt_h"/>
                                          </p:val>
                                        </p:tav>
                                        <p:tav tm="100000">
                                          <p:val>
                                            <p:fltVal val="0"/>
                                          </p:val>
                                        </p:tav>
                                      </p:tavLst>
                                    </p:anim>
                                    <p:animEffect transition="out" filter="fade">
                                      <p:cBhvr>
                                        <p:cTn id="13" dur="500"/>
                                        <p:tgtEl>
                                          <p:spTgt spid="11"/>
                                        </p:tgtEl>
                                      </p:cBhvr>
                                    </p:animEffect>
                                    <p:set>
                                      <p:cBhvr>
                                        <p:cTn id="14" dur="1" fill="hold">
                                          <p:stCondLst>
                                            <p:cond delay="499"/>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0" nodeType="clickEffect">
                                  <p:stCondLst>
                                    <p:cond delay="0"/>
                                  </p:stCondLst>
                                  <p:childTnLst>
                                    <p:anim calcmode="lin" valueType="num">
                                      <p:cBhvr>
                                        <p:cTn id="18" dur="500"/>
                                        <p:tgtEl>
                                          <p:spTgt spid="13"/>
                                        </p:tgtEl>
                                        <p:attrNameLst>
                                          <p:attrName>ppt_w</p:attrName>
                                        </p:attrNameLst>
                                      </p:cBhvr>
                                      <p:tavLst>
                                        <p:tav tm="0">
                                          <p:val>
                                            <p:strVal val="ppt_w"/>
                                          </p:val>
                                        </p:tav>
                                        <p:tav tm="100000">
                                          <p:val>
                                            <p:fltVal val="0"/>
                                          </p:val>
                                        </p:tav>
                                      </p:tavLst>
                                    </p:anim>
                                    <p:anim calcmode="lin" valueType="num">
                                      <p:cBhvr>
                                        <p:cTn id="19" dur="500"/>
                                        <p:tgtEl>
                                          <p:spTgt spid="13"/>
                                        </p:tgtEl>
                                        <p:attrNameLst>
                                          <p:attrName>ppt_h</p:attrName>
                                        </p:attrNameLst>
                                      </p:cBhvr>
                                      <p:tavLst>
                                        <p:tav tm="0">
                                          <p:val>
                                            <p:strVal val="ppt_h"/>
                                          </p:val>
                                        </p:tav>
                                        <p:tav tm="100000">
                                          <p:val>
                                            <p:fltVal val="0"/>
                                          </p:val>
                                        </p:tav>
                                      </p:tavLst>
                                    </p:anim>
                                    <p:animEffect transition="out" filter="fade">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par>
                                <p:cTn id="22" presetID="53" presetClass="exit" presetSubtype="32" fill="hold" nodeType="withEffect">
                                  <p:stCondLst>
                                    <p:cond delay="0"/>
                                  </p:stCondLst>
                                  <p:childTnLst>
                                    <p:anim calcmode="lin" valueType="num">
                                      <p:cBhvr>
                                        <p:cTn id="23" dur="500"/>
                                        <p:tgtEl>
                                          <p:spTgt spid="8"/>
                                        </p:tgtEl>
                                        <p:attrNameLst>
                                          <p:attrName>ppt_w</p:attrName>
                                        </p:attrNameLst>
                                      </p:cBhvr>
                                      <p:tavLst>
                                        <p:tav tm="0">
                                          <p:val>
                                            <p:strVal val="ppt_w"/>
                                          </p:val>
                                        </p:tav>
                                        <p:tav tm="100000">
                                          <p:val>
                                            <p:fltVal val="0"/>
                                          </p:val>
                                        </p:tav>
                                      </p:tavLst>
                                    </p:anim>
                                    <p:anim calcmode="lin" valueType="num">
                                      <p:cBhvr>
                                        <p:cTn id="24" dur="500"/>
                                        <p:tgtEl>
                                          <p:spTgt spid="8"/>
                                        </p:tgtEl>
                                        <p:attrNameLst>
                                          <p:attrName>ppt_h</p:attrName>
                                        </p:attrNameLst>
                                      </p:cBhvr>
                                      <p:tavLst>
                                        <p:tav tm="0">
                                          <p:val>
                                            <p:strVal val="ppt_h"/>
                                          </p:val>
                                        </p:tav>
                                        <p:tav tm="100000">
                                          <p:val>
                                            <p:fltVal val="0"/>
                                          </p:val>
                                        </p:tav>
                                      </p:tavLst>
                                    </p:anim>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par>
                                <p:cTn id="27" presetID="53" presetClass="entr" presetSubtype="16"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0" nodeType="clickEffect">
                                  <p:stCondLst>
                                    <p:cond delay="0"/>
                                  </p:stCondLst>
                                  <p:childTnLst>
                                    <p:anim calcmode="lin" valueType="num">
                                      <p:cBhvr>
                                        <p:cTn id="35" dur="500"/>
                                        <p:tgtEl>
                                          <p:spTgt spid="15"/>
                                        </p:tgtEl>
                                        <p:attrNameLst>
                                          <p:attrName>ppt_w</p:attrName>
                                        </p:attrNameLst>
                                      </p:cBhvr>
                                      <p:tavLst>
                                        <p:tav tm="0">
                                          <p:val>
                                            <p:strVal val="ppt_w"/>
                                          </p:val>
                                        </p:tav>
                                        <p:tav tm="100000">
                                          <p:val>
                                            <p:fltVal val="0"/>
                                          </p:val>
                                        </p:tav>
                                      </p:tavLst>
                                    </p:anim>
                                    <p:anim calcmode="lin" valueType="num">
                                      <p:cBhvr>
                                        <p:cTn id="36" dur="500"/>
                                        <p:tgtEl>
                                          <p:spTgt spid="15"/>
                                        </p:tgtEl>
                                        <p:attrNameLst>
                                          <p:attrName>ppt_h</p:attrName>
                                        </p:attrNameLst>
                                      </p:cBhvr>
                                      <p:tavLst>
                                        <p:tav tm="0">
                                          <p:val>
                                            <p:strVal val="ppt_h"/>
                                          </p:val>
                                        </p:tav>
                                        <p:tav tm="100000">
                                          <p:val>
                                            <p:fltVal val="0"/>
                                          </p:val>
                                        </p:tav>
                                      </p:tavLst>
                                    </p:anim>
                                    <p:animEffect transition="out" filter="fade">
                                      <p:cBhvr>
                                        <p:cTn id="37" dur="500"/>
                                        <p:tgtEl>
                                          <p:spTgt spid="15"/>
                                        </p:tgtEl>
                                      </p:cBhvr>
                                    </p:animEffect>
                                    <p:set>
                                      <p:cBhvr>
                                        <p:cTn id="38" dur="1" fill="hold">
                                          <p:stCondLst>
                                            <p:cond delay="499"/>
                                          </p:stCondLst>
                                        </p:cTn>
                                        <p:tgtEl>
                                          <p:spTgt spid="15"/>
                                        </p:tgtEl>
                                        <p:attrNameLst>
                                          <p:attrName>style.visibility</p:attrName>
                                        </p:attrNameLst>
                                      </p:cBhvr>
                                      <p:to>
                                        <p:strVal val="hidden"/>
                                      </p:to>
                                    </p:set>
                                  </p:childTnLst>
                                </p:cTn>
                              </p:par>
                              <p:par>
                                <p:cTn id="39" presetID="53" presetClass="exit" presetSubtype="32" fill="hold" nodeType="withEffect">
                                  <p:stCondLst>
                                    <p:cond delay="0"/>
                                  </p:stCondLst>
                                  <p:childTnLst>
                                    <p:anim calcmode="lin" valueType="num">
                                      <p:cBhvr>
                                        <p:cTn id="40" dur="500"/>
                                        <p:tgtEl>
                                          <p:spTgt spid="16"/>
                                        </p:tgtEl>
                                        <p:attrNameLst>
                                          <p:attrName>ppt_w</p:attrName>
                                        </p:attrNameLst>
                                      </p:cBhvr>
                                      <p:tavLst>
                                        <p:tav tm="0">
                                          <p:val>
                                            <p:strVal val="ppt_w"/>
                                          </p:val>
                                        </p:tav>
                                        <p:tav tm="100000">
                                          <p:val>
                                            <p:fltVal val="0"/>
                                          </p:val>
                                        </p:tav>
                                      </p:tavLst>
                                    </p:anim>
                                    <p:anim calcmode="lin" valueType="num">
                                      <p:cBhvr>
                                        <p:cTn id="41" dur="500"/>
                                        <p:tgtEl>
                                          <p:spTgt spid="16"/>
                                        </p:tgtEl>
                                        <p:attrNameLst>
                                          <p:attrName>ppt_h</p:attrName>
                                        </p:attrNameLst>
                                      </p:cBhvr>
                                      <p:tavLst>
                                        <p:tav tm="0">
                                          <p:val>
                                            <p:strVal val="ppt_h"/>
                                          </p:val>
                                        </p:tav>
                                        <p:tav tm="100000">
                                          <p:val>
                                            <p:fltVal val="0"/>
                                          </p:val>
                                        </p:tav>
                                      </p:tavLst>
                                    </p:anim>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53" presetClass="entr" presetSubtype="16"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ppt_w</p:attrName>
                                        </p:attrNameLst>
                                      </p:cBhvr>
                                      <p:tavLst>
                                        <p:tav tm="0">
                                          <p:val>
                                            <p:fltVal val="0"/>
                                          </p:val>
                                        </p:tav>
                                        <p:tav tm="100000">
                                          <p:val>
                                            <p:strVal val="#ppt_w"/>
                                          </p:val>
                                        </p:tav>
                                      </p:tavLst>
                                    </p:anim>
                                    <p:anim calcmode="lin" valueType="num">
                                      <p:cBhvr>
                                        <p:cTn id="47" dur="500" fill="hold"/>
                                        <p:tgtEl>
                                          <p:spTgt spid="17"/>
                                        </p:tgtEl>
                                        <p:attrNameLst>
                                          <p:attrName>ppt_h</p:attrName>
                                        </p:attrNameLst>
                                      </p:cBhvr>
                                      <p:tavLst>
                                        <p:tav tm="0">
                                          <p:val>
                                            <p:fltVal val="0"/>
                                          </p:val>
                                        </p:tav>
                                        <p:tav tm="100000">
                                          <p:val>
                                            <p:strVal val="#ppt_h"/>
                                          </p:val>
                                        </p:tav>
                                      </p:tavLst>
                                    </p:anim>
                                    <p:animEffect transition="in" filter="fade">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xit" presetSubtype="32" fill="hold" grpId="0" nodeType="clickEffect">
                                  <p:stCondLst>
                                    <p:cond delay="0"/>
                                  </p:stCondLst>
                                  <p:childTnLst>
                                    <p:anim calcmode="lin" valueType="num">
                                      <p:cBhvr>
                                        <p:cTn id="52" dur="500"/>
                                        <p:tgtEl>
                                          <p:spTgt spid="18"/>
                                        </p:tgtEl>
                                        <p:attrNameLst>
                                          <p:attrName>ppt_w</p:attrName>
                                        </p:attrNameLst>
                                      </p:cBhvr>
                                      <p:tavLst>
                                        <p:tav tm="0">
                                          <p:val>
                                            <p:strVal val="ppt_w"/>
                                          </p:val>
                                        </p:tav>
                                        <p:tav tm="100000">
                                          <p:val>
                                            <p:fltVal val="0"/>
                                          </p:val>
                                        </p:tav>
                                      </p:tavLst>
                                    </p:anim>
                                    <p:anim calcmode="lin" valueType="num">
                                      <p:cBhvr>
                                        <p:cTn id="53" dur="500"/>
                                        <p:tgtEl>
                                          <p:spTgt spid="18"/>
                                        </p:tgtEl>
                                        <p:attrNameLst>
                                          <p:attrName>ppt_h</p:attrName>
                                        </p:attrNameLst>
                                      </p:cBhvr>
                                      <p:tavLst>
                                        <p:tav tm="0">
                                          <p:val>
                                            <p:strVal val="ppt_h"/>
                                          </p:val>
                                        </p:tav>
                                        <p:tav tm="100000">
                                          <p:val>
                                            <p:fltVal val="0"/>
                                          </p:val>
                                        </p:tav>
                                      </p:tavLst>
                                    </p:anim>
                                    <p:animEffect transition="out" filter="fade">
                                      <p:cBhvr>
                                        <p:cTn id="54" dur="500"/>
                                        <p:tgtEl>
                                          <p:spTgt spid="18"/>
                                        </p:tgtEl>
                                      </p:cBhvr>
                                    </p:animEffect>
                                    <p:set>
                                      <p:cBhvr>
                                        <p:cTn id="55" dur="1" fill="hold">
                                          <p:stCondLst>
                                            <p:cond delay="499"/>
                                          </p:stCondLst>
                                        </p:cTn>
                                        <p:tgtEl>
                                          <p:spTgt spid="18"/>
                                        </p:tgtEl>
                                        <p:attrNameLst>
                                          <p:attrName>style.visibility</p:attrName>
                                        </p:attrNameLst>
                                      </p:cBhvr>
                                      <p:to>
                                        <p:strVal val="hidden"/>
                                      </p:to>
                                    </p:set>
                                  </p:childTnLst>
                                </p:cTn>
                              </p:par>
                              <p:par>
                                <p:cTn id="56" presetID="53" presetClass="exit" presetSubtype="32" fill="hold" nodeType="withEffect">
                                  <p:stCondLst>
                                    <p:cond delay="0"/>
                                  </p:stCondLst>
                                  <p:childTnLst>
                                    <p:anim calcmode="lin" valueType="num">
                                      <p:cBhvr>
                                        <p:cTn id="57" dur="500"/>
                                        <p:tgtEl>
                                          <p:spTgt spid="2050"/>
                                        </p:tgtEl>
                                        <p:attrNameLst>
                                          <p:attrName>ppt_w</p:attrName>
                                        </p:attrNameLst>
                                      </p:cBhvr>
                                      <p:tavLst>
                                        <p:tav tm="0">
                                          <p:val>
                                            <p:strVal val="ppt_w"/>
                                          </p:val>
                                        </p:tav>
                                        <p:tav tm="100000">
                                          <p:val>
                                            <p:fltVal val="0"/>
                                          </p:val>
                                        </p:tav>
                                      </p:tavLst>
                                    </p:anim>
                                    <p:anim calcmode="lin" valueType="num">
                                      <p:cBhvr>
                                        <p:cTn id="58" dur="500"/>
                                        <p:tgtEl>
                                          <p:spTgt spid="2050"/>
                                        </p:tgtEl>
                                        <p:attrNameLst>
                                          <p:attrName>ppt_h</p:attrName>
                                        </p:attrNameLst>
                                      </p:cBhvr>
                                      <p:tavLst>
                                        <p:tav tm="0">
                                          <p:val>
                                            <p:strVal val="ppt_h"/>
                                          </p:val>
                                        </p:tav>
                                        <p:tav tm="100000">
                                          <p:val>
                                            <p:fltVal val="0"/>
                                          </p:val>
                                        </p:tav>
                                      </p:tavLst>
                                    </p:anim>
                                    <p:animEffect transition="out" filter="fade">
                                      <p:cBhvr>
                                        <p:cTn id="59" dur="500"/>
                                        <p:tgtEl>
                                          <p:spTgt spid="2050"/>
                                        </p:tgtEl>
                                      </p:cBhvr>
                                    </p:animEffect>
                                    <p:set>
                                      <p:cBhvr>
                                        <p:cTn id="60" dur="1" fill="hold">
                                          <p:stCondLst>
                                            <p:cond delay="499"/>
                                          </p:stCondLst>
                                        </p:cTn>
                                        <p:tgtEl>
                                          <p:spTgt spid="2050"/>
                                        </p:tgtEl>
                                        <p:attrNameLst>
                                          <p:attrName>style.visibility</p:attrName>
                                        </p:attrNameLst>
                                      </p:cBhvr>
                                      <p:to>
                                        <p:strVal val="hidden"/>
                                      </p:to>
                                    </p:set>
                                  </p:childTnLst>
                                </p:cTn>
                              </p:par>
                              <p:par>
                                <p:cTn id="61" presetID="53" presetClass="entr" presetSubtype="16"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p:cTn id="63" dur="500" fill="hold"/>
                                        <p:tgtEl>
                                          <p:spTgt spid="20"/>
                                        </p:tgtEl>
                                        <p:attrNameLst>
                                          <p:attrName>ppt_w</p:attrName>
                                        </p:attrNameLst>
                                      </p:cBhvr>
                                      <p:tavLst>
                                        <p:tav tm="0">
                                          <p:val>
                                            <p:fltVal val="0"/>
                                          </p:val>
                                        </p:tav>
                                        <p:tav tm="100000">
                                          <p:val>
                                            <p:strVal val="#ppt_w"/>
                                          </p:val>
                                        </p:tav>
                                      </p:tavLst>
                                    </p:anim>
                                    <p:anim calcmode="lin" valueType="num">
                                      <p:cBhvr>
                                        <p:cTn id="64" dur="500" fill="hold"/>
                                        <p:tgtEl>
                                          <p:spTgt spid="20"/>
                                        </p:tgtEl>
                                        <p:attrNameLst>
                                          <p:attrName>ppt_h</p:attrName>
                                        </p:attrNameLst>
                                      </p:cBhvr>
                                      <p:tavLst>
                                        <p:tav tm="0">
                                          <p:val>
                                            <p:fltVal val="0"/>
                                          </p:val>
                                        </p:tav>
                                        <p:tav tm="100000">
                                          <p:val>
                                            <p:strVal val="#ppt_h"/>
                                          </p:val>
                                        </p:tav>
                                      </p:tavLst>
                                    </p:anim>
                                    <p:animEffect transition="in" filter="fade">
                                      <p:cBhvr>
                                        <p:cTn id="65" dur="500"/>
                                        <p:tgtEl>
                                          <p:spTgt spid="20"/>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xit" presetSubtype="32" fill="hold" grpId="0" nodeType="clickEffect">
                                  <p:stCondLst>
                                    <p:cond delay="0"/>
                                  </p:stCondLst>
                                  <p:childTnLst>
                                    <p:anim calcmode="lin" valueType="num">
                                      <p:cBhvr>
                                        <p:cTn id="69" dur="500"/>
                                        <p:tgtEl>
                                          <p:spTgt spid="21"/>
                                        </p:tgtEl>
                                        <p:attrNameLst>
                                          <p:attrName>ppt_w</p:attrName>
                                        </p:attrNameLst>
                                      </p:cBhvr>
                                      <p:tavLst>
                                        <p:tav tm="0">
                                          <p:val>
                                            <p:strVal val="ppt_w"/>
                                          </p:val>
                                        </p:tav>
                                        <p:tav tm="100000">
                                          <p:val>
                                            <p:fltVal val="0"/>
                                          </p:val>
                                        </p:tav>
                                      </p:tavLst>
                                    </p:anim>
                                    <p:anim calcmode="lin" valueType="num">
                                      <p:cBhvr>
                                        <p:cTn id="70" dur="500"/>
                                        <p:tgtEl>
                                          <p:spTgt spid="21"/>
                                        </p:tgtEl>
                                        <p:attrNameLst>
                                          <p:attrName>ppt_h</p:attrName>
                                        </p:attrNameLst>
                                      </p:cBhvr>
                                      <p:tavLst>
                                        <p:tav tm="0">
                                          <p:val>
                                            <p:strVal val="ppt_h"/>
                                          </p:val>
                                        </p:tav>
                                        <p:tav tm="100000">
                                          <p:val>
                                            <p:fltVal val="0"/>
                                          </p:val>
                                        </p:tav>
                                      </p:tavLst>
                                    </p:anim>
                                    <p:animEffect transition="out" filter="fade">
                                      <p:cBhvr>
                                        <p:cTn id="71" dur="500"/>
                                        <p:tgtEl>
                                          <p:spTgt spid="21"/>
                                        </p:tgtEl>
                                      </p:cBhvr>
                                    </p:animEffect>
                                    <p:set>
                                      <p:cBhvr>
                                        <p:cTn id="72" dur="1" fill="hold">
                                          <p:stCondLst>
                                            <p:cond delay="499"/>
                                          </p:stCondLst>
                                        </p:cTn>
                                        <p:tgtEl>
                                          <p:spTgt spid="21"/>
                                        </p:tgtEl>
                                        <p:attrNameLst>
                                          <p:attrName>style.visibility</p:attrName>
                                        </p:attrNameLst>
                                      </p:cBhvr>
                                      <p:to>
                                        <p:strVal val="hidden"/>
                                      </p:to>
                                    </p:set>
                                  </p:childTnLst>
                                </p:cTn>
                              </p:par>
                              <p:par>
                                <p:cTn id="73" presetID="53" presetClass="exit" presetSubtype="32" fill="hold" nodeType="withEffect">
                                  <p:stCondLst>
                                    <p:cond delay="0"/>
                                  </p:stCondLst>
                                  <p:childTnLst>
                                    <p:anim calcmode="lin" valueType="num">
                                      <p:cBhvr>
                                        <p:cTn id="74" dur="500"/>
                                        <p:tgtEl>
                                          <p:spTgt spid="2051"/>
                                        </p:tgtEl>
                                        <p:attrNameLst>
                                          <p:attrName>ppt_w</p:attrName>
                                        </p:attrNameLst>
                                      </p:cBhvr>
                                      <p:tavLst>
                                        <p:tav tm="0">
                                          <p:val>
                                            <p:strVal val="ppt_w"/>
                                          </p:val>
                                        </p:tav>
                                        <p:tav tm="100000">
                                          <p:val>
                                            <p:fltVal val="0"/>
                                          </p:val>
                                        </p:tav>
                                      </p:tavLst>
                                    </p:anim>
                                    <p:anim calcmode="lin" valueType="num">
                                      <p:cBhvr>
                                        <p:cTn id="75" dur="500"/>
                                        <p:tgtEl>
                                          <p:spTgt spid="2051"/>
                                        </p:tgtEl>
                                        <p:attrNameLst>
                                          <p:attrName>ppt_h</p:attrName>
                                        </p:attrNameLst>
                                      </p:cBhvr>
                                      <p:tavLst>
                                        <p:tav tm="0">
                                          <p:val>
                                            <p:strVal val="ppt_h"/>
                                          </p:val>
                                        </p:tav>
                                        <p:tav tm="100000">
                                          <p:val>
                                            <p:fltVal val="0"/>
                                          </p:val>
                                        </p:tav>
                                      </p:tavLst>
                                    </p:anim>
                                    <p:animEffect transition="out" filter="fade">
                                      <p:cBhvr>
                                        <p:cTn id="76" dur="500"/>
                                        <p:tgtEl>
                                          <p:spTgt spid="2051"/>
                                        </p:tgtEl>
                                      </p:cBhvr>
                                    </p:animEffect>
                                    <p:set>
                                      <p:cBhvr>
                                        <p:cTn id="77" dur="1" fill="hold">
                                          <p:stCondLst>
                                            <p:cond delay="499"/>
                                          </p:stCondLst>
                                        </p:cTn>
                                        <p:tgtEl>
                                          <p:spTgt spid="2051"/>
                                        </p:tgtEl>
                                        <p:attrNameLst>
                                          <p:attrName>style.visibility</p:attrName>
                                        </p:attrNameLst>
                                      </p:cBhvr>
                                      <p:to>
                                        <p:strVal val="hidden"/>
                                      </p:to>
                                    </p:set>
                                  </p:childTnLst>
                                </p:cTn>
                              </p:par>
                              <p:par>
                                <p:cTn id="78" presetID="53" presetClass="entr" presetSubtype="16" fill="hold" nodeType="withEffect">
                                  <p:stCondLst>
                                    <p:cond delay="0"/>
                                  </p:stCondLst>
                                  <p:childTnLst>
                                    <p:set>
                                      <p:cBhvr>
                                        <p:cTn id="79" dur="1" fill="hold">
                                          <p:stCondLst>
                                            <p:cond delay="0"/>
                                          </p:stCondLst>
                                        </p:cTn>
                                        <p:tgtEl>
                                          <p:spTgt spid="24"/>
                                        </p:tgtEl>
                                        <p:attrNameLst>
                                          <p:attrName>style.visibility</p:attrName>
                                        </p:attrNameLst>
                                      </p:cBhvr>
                                      <p:to>
                                        <p:strVal val="visible"/>
                                      </p:to>
                                    </p:set>
                                    <p:anim calcmode="lin" valueType="num">
                                      <p:cBhvr>
                                        <p:cTn id="80" dur="500" fill="hold"/>
                                        <p:tgtEl>
                                          <p:spTgt spid="24"/>
                                        </p:tgtEl>
                                        <p:attrNameLst>
                                          <p:attrName>ppt_w</p:attrName>
                                        </p:attrNameLst>
                                      </p:cBhvr>
                                      <p:tavLst>
                                        <p:tav tm="0">
                                          <p:val>
                                            <p:fltVal val="0"/>
                                          </p:val>
                                        </p:tav>
                                        <p:tav tm="100000">
                                          <p:val>
                                            <p:strVal val="#ppt_w"/>
                                          </p:val>
                                        </p:tav>
                                      </p:tavLst>
                                    </p:anim>
                                    <p:anim calcmode="lin" valueType="num">
                                      <p:cBhvr>
                                        <p:cTn id="81" dur="500" fill="hold"/>
                                        <p:tgtEl>
                                          <p:spTgt spid="24"/>
                                        </p:tgtEl>
                                        <p:attrNameLst>
                                          <p:attrName>ppt_h</p:attrName>
                                        </p:attrNameLst>
                                      </p:cBhvr>
                                      <p:tavLst>
                                        <p:tav tm="0">
                                          <p:val>
                                            <p:fltVal val="0"/>
                                          </p:val>
                                        </p:tav>
                                        <p:tav tm="100000">
                                          <p:val>
                                            <p:strVal val="#ppt_h"/>
                                          </p:val>
                                        </p:tav>
                                      </p:tavLst>
                                    </p:anim>
                                    <p:animEffect transition="in" filter="fade">
                                      <p:cBhvr>
                                        <p:cTn id="82" dur="500"/>
                                        <p:tgtEl>
                                          <p:spTgt spid="24"/>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xit" presetSubtype="32" fill="hold" grpId="0" nodeType="clickEffect">
                                  <p:stCondLst>
                                    <p:cond delay="0"/>
                                  </p:stCondLst>
                                  <p:childTnLst>
                                    <p:anim calcmode="lin" valueType="num">
                                      <p:cBhvr>
                                        <p:cTn id="86" dur="500"/>
                                        <p:tgtEl>
                                          <p:spTgt spid="25"/>
                                        </p:tgtEl>
                                        <p:attrNameLst>
                                          <p:attrName>ppt_w</p:attrName>
                                        </p:attrNameLst>
                                      </p:cBhvr>
                                      <p:tavLst>
                                        <p:tav tm="0">
                                          <p:val>
                                            <p:strVal val="ppt_w"/>
                                          </p:val>
                                        </p:tav>
                                        <p:tav tm="100000">
                                          <p:val>
                                            <p:fltVal val="0"/>
                                          </p:val>
                                        </p:tav>
                                      </p:tavLst>
                                    </p:anim>
                                    <p:anim calcmode="lin" valueType="num">
                                      <p:cBhvr>
                                        <p:cTn id="87" dur="500"/>
                                        <p:tgtEl>
                                          <p:spTgt spid="25"/>
                                        </p:tgtEl>
                                        <p:attrNameLst>
                                          <p:attrName>ppt_h</p:attrName>
                                        </p:attrNameLst>
                                      </p:cBhvr>
                                      <p:tavLst>
                                        <p:tav tm="0">
                                          <p:val>
                                            <p:strVal val="ppt_h"/>
                                          </p:val>
                                        </p:tav>
                                        <p:tav tm="100000">
                                          <p:val>
                                            <p:fltVal val="0"/>
                                          </p:val>
                                        </p:tav>
                                      </p:tavLst>
                                    </p:anim>
                                    <p:animEffect transition="out" filter="fade">
                                      <p:cBhvr>
                                        <p:cTn id="88" dur="500"/>
                                        <p:tgtEl>
                                          <p:spTgt spid="25"/>
                                        </p:tgtEl>
                                      </p:cBhvr>
                                    </p:animEffect>
                                    <p:set>
                                      <p:cBhvr>
                                        <p:cTn id="89" dur="1" fill="hold">
                                          <p:stCondLst>
                                            <p:cond delay="499"/>
                                          </p:stCondLst>
                                        </p:cTn>
                                        <p:tgtEl>
                                          <p:spTgt spid="25"/>
                                        </p:tgtEl>
                                        <p:attrNameLst>
                                          <p:attrName>style.visibility</p:attrName>
                                        </p:attrNameLst>
                                      </p:cBhvr>
                                      <p:to>
                                        <p:strVal val="hidden"/>
                                      </p:to>
                                    </p:set>
                                  </p:childTnLst>
                                </p:cTn>
                              </p:par>
                              <p:par>
                                <p:cTn id="90" presetID="53" presetClass="exit" presetSubtype="32" fill="hold" nodeType="withEffect">
                                  <p:stCondLst>
                                    <p:cond delay="0"/>
                                  </p:stCondLst>
                                  <p:childTnLst>
                                    <p:anim calcmode="lin" valueType="num">
                                      <p:cBhvr>
                                        <p:cTn id="91" dur="500"/>
                                        <p:tgtEl>
                                          <p:spTgt spid="2052"/>
                                        </p:tgtEl>
                                        <p:attrNameLst>
                                          <p:attrName>ppt_w</p:attrName>
                                        </p:attrNameLst>
                                      </p:cBhvr>
                                      <p:tavLst>
                                        <p:tav tm="0">
                                          <p:val>
                                            <p:strVal val="ppt_w"/>
                                          </p:val>
                                        </p:tav>
                                        <p:tav tm="100000">
                                          <p:val>
                                            <p:fltVal val="0"/>
                                          </p:val>
                                        </p:tav>
                                      </p:tavLst>
                                    </p:anim>
                                    <p:anim calcmode="lin" valueType="num">
                                      <p:cBhvr>
                                        <p:cTn id="92" dur="500"/>
                                        <p:tgtEl>
                                          <p:spTgt spid="2052"/>
                                        </p:tgtEl>
                                        <p:attrNameLst>
                                          <p:attrName>ppt_h</p:attrName>
                                        </p:attrNameLst>
                                      </p:cBhvr>
                                      <p:tavLst>
                                        <p:tav tm="0">
                                          <p:val>
                                            <p:strVal val="ppt_h"/>
                                          </p:val>
                                        </p:tav>
                                        <p:tav tm="100000">
                                          <p:val>
                                            <p:fltVal val="0"/>
                                          </p:val>
                                        </p:tav>
                                      </p:tavLst>
                                    </p:anim>
                                    <p:animEffect transition="out" filter="fade">
                                      <p:cBhvr>
                                        <p:cTn id="93" dur="500"/>
                                        <p:tgtEl>
                                          <p:spTgt spid="2052"/>
                                        </p:tgtEl>
                                      </p:cBhvr>
                                    </p:animEffect>
                                    <p:set>
                                      <p:cBhvr>
                                        <p:cTn id="94" dur="1" fill="hold">
                                          <p:stCondLst>
                                            <p:cond delay="499"/>
                                          </p:stCondLst>
                                        </p:cTn>
                                        <p:tgtEl>
                                          <p:spTgt spid="2052"/>
                                        </p:tgtEl>
                                        <p:attrNameLst>
                                          <p:attrName>style.visibility</p:attrName>
                                        </p:attrNameLst>
                                      </p:cBhvr>
                                      <p:to>
                                        <p:strVal val="hidden"/>
                                      </p:to>
                                    </p:set>
                                  </p:childTnLst>
                                </p:cTn>
                              </p:par>
                              <p:par>
                                <p:cTn id="95" presetID="53" presetClass="entr" presetSubtype="16" fill="hold" nodeType="withEffect">
                                  <p:stCondLst>
                                    <p:cond delay="0"/>
                                  </p:stCondLst>
                                  <p:childTnLst>
                                    <p:set>
                                      <p:cBhvr>
                                        <p:cTn id="96" dur="1" fill="hold">
                                          <p:stCondLst>
                                            <p:cond delay="0"/>
                                          </p:stCondLst>
                                        </p:cTn>
                                        <p:tgtEl>
                                          <p:spTgt spid="27"/>
                                        </p:tgtEl>
                                        <p:attrNameLst>
                                          <p:attrName>style.visibility</p:attrName>
                                        </p:attrNameLst>
                                      </p:cBhvr>
                                      <p:to>
                                        <p:strVal val="visible"/>
                                      </p:to>
                                    </p:set>
                                    <p:anim calcmode="lin" valueType="num">
                                      <p:cBhvr>
                                        <p:cTn id="97" dur="500" fill="hold"/>
                                        <p:tgtEl>
                                          <p:spTgt spid="27"/>
                                        </p:tgtEl>
                                        <p:attrNameLst>
                                          <p:attrName>ppt_w</p:attrName>
                                        </p:attrNameLst>
                                      </p:cBhvr>
                                      <p:tavLst>
                                        <p:tav tm="0">
                                          <p:val>
                                            <p:fltVal val="0"/>
                                          </p:val>
                                        </p:tav>
                                        <p:tav tm="100000">
                                          <p:val>
                                            <p:strVal val="#ppt_w"/>
                                          </p:val>
                                        </p:tav>
                                      </p:tavLst>
                                    </p:anim>
                                    <p:anim calcmode="lin" valueType="num">
                                      <p:cBhvr>
                                        <p:cTn id="98" dur="500" fill="hold"/>
                                        <p:tgtEl>
                                          <p:spTgt spid="27"/>
                                        </p:tgtEl>
                                        <p:attrNameLst>
                                          <p:attrName>ppt_h</p:attrName>
                                        </p:attrNameLst>
                                      </p:cBhvr>
                                      <p:tavLst>
                                        <p:tav tm="0">
                                          <p:val>
                                            <p:fltVal val="0"/>
                                          </p:val>
                                        </p:tav>
                                        <p:tav tm="100000">
                                          <p:val>
                                            <p:strVal val="#ppt_h"/>
                                          </p:val>
                                        </p:tav>
                                      </p:tavLst>
                                    </p:anim>
                                    <p:animEffect transition="in" filter="fade">
                                      <p:cBhvr>
                                        <p:cTn id="99" dur="500"/>
                                        <p:tgtEl>
                                          <p:spTgt spid="27"/>
                                        </p:tgtEl>
                                      </p:cBhvr>
                                    </p:animEffect>
                                  </p:childTnLst>
                                </p:cTn>
                              </p:par>
                            </p:childTnLst>
                          </p:cTn>
                        </p:par>
                      </p:childTnLst>
                    </p:cTn>
                  </p:par>
                  <p:par>
                    <p:cTn id="100" fill="hold">
                      <p:stCondLst>
                        <p:cond delay="indefinite"/>
                      </p:stCondLst>
                      <p:childTnLst>
                        <p:par>
                          <p:cTn id="101" fill="hold">
                            <p:stCondLst>
                              <p:cond delay="0"/>
                            </p:stCondLst>
                            <p:childTnLst>
                              <p:par>
                                <p:cTn id="102" presetID="53" presetClass="exit" presetSubtype="32" fill="hold" grpId="0" nodeType="clickEffect">
                                  <p:stCondLst>
                                    <p:cond delay="0"/>
                                  </p:stCondLst>
                                  <p:childTnLst>
                                    <p:anim calcmode="lin" valueType="num">
                                      <p:cBhvr>
                                        <p:cTn id="103" dur="500"/>
                                        <p:tgtEl>
                                          <p:spTgt spid="28"/>
                                        </p:tgtEl>
                                        <p:attrNameLst>
                                          <p:attrName>ppt_w</p:attrName>
                                        </p:attrNameLst>
                                      </p:cBhvr>
                                      <p:tavLst>
                                        <p:tav tm="0">
                                          <p:val>
                                            <p:strVal val="ppt_w"/>
                                          </p:val>
                                        </p:tav>
                                        <p:tav tm="100000">
                                          <p:val>
                                            <p:fltVal val="0"/>
                                          </p:val>
                                        </p:tav>
                                      </p:tavLst>
                                    </p:anim>
                                    <p:anim calcmode="lin" valueType="num">
                                      <p:cBhvr>
                                        <p:cTn id="104" dur="500"/>
                                        <p:tgtEl>
                                          <p:spTgt spid="28"/>
                                        </p:tgtEl>
                                        <p:attrNameLst>
                                          <p:attrName>ppt_h</p:attrName>
                                        </p:attrNameLst>
                                      </p:cBhvr>
                                      <p:tavLst>
                                        <p:tav tm="0">
                                          <p:val>
                                            <p:strVal val="ppt_h"/>
                                          </p:val>
                                        </p:tav>
                                        <p:tav tm="100000">
                                          <p:val>
                                            <p:fltVal val="0"/>
                                          </p:val>
                                        </p:tav>
                                      </p:tavLst>
                                    </p:anim>
                                    <p:animEffect transition="out" filter="fade">
                                      <p:cBhvr>
                                        <p:cTn id="105" dur="500"/>
                                        <p:tgtEl>
                                          <p:spTgt spid="28"/>
                                        </p:tgtEl>
                                      </p:cBhvr>
                                    </p:animEffect>
                                    <p:set>
                                      <p:cBhvr>
                                        <p:cTn id="106" dur="1" fill="hold">
                                          <p:stCondLst>
                                            <p:cond delay="499"/>
                                          </p:stCondLst>
                                        </p:cTn>
                                        <p:tgtEl>
                                          <p:spTgt spid="28"/>
                                        </p:tgtEl>
                                        <p:attrNameLst>
                                          <p:attrName>style.visibility</p:attrName>
                                        </p:attrNameLst>
                                      </p:cBhvr>
                                      <p:to>
                                        <p:strVal val="hidden"/>
                                      </p:to>
                                    </p:set>
                                  </p:childTnLst>
                                  <p:subTnLst>
                                    <p:set>
                                      <p:cBhvr override="childStyle">
                                        <p:cTn dur="1" fill="hold" display="0" masterRel="sameClick" afterEffect="1">
                                          <p:stCondLst>
                                            <p:cond evt="end" delay="0">
                                              <p:tn val="102"/>
                                            </p:cond>
                                          </p:stCondLst>
                                        </p:cTn>
                                        <p:tgtEl>
                                          <p:spTgt spid="28"/>
                                        </p:tgtEl>
                                        <p:attrNameLst>
                                          <p:attrName>style.visibility</p:attrName>
                                        </p:attrNameLst>
                                      </p:cBhvr>
                                      <p:to>
                                        <p:strVal val="hidden"/>
                                      </p:to>
                                    </p:set>
                                  </p:subTnLst>
                                </p:cTn>
                              </p:par>
                              <p:par>
                                <p:cTn id="107" presetID="53" presetClass="exit" presetSubtype="32" fill="hold" nodeType="withEffect">
                                  <p:stCondLst>
                                    <p:cond delay="0"/>
                                  </p:stCondLst>
                                  <p:childTnLst>
                                    <p:anim calcmode="lin" valueType="num">
                                      <p:cBhvr>
                                        <p:cTn id="108" dur="500"/>
                                        <p:tgtEl>
                                          <p:spTgt spid="23"/>
                                        </p:tgtEl>
                                        <p:attrNameLst>
                                          <p:attrName>ppt_w</p:attrName>
                                        </p:attrNameLst>
                                      </p:cBhvr>
                                      <p:tavLst>
                                        <p:tav tm="0">
                                          <p:val>
                                            <p:strVal val="ppt_w"/>
                                          </p:val>
                                        </p:tav>
                                        <p:tav tm="100000">
                                          <p:val>
                                            <p:fltVal val="0"/>
                                          </p:val>
                                        </p:tav>
                                      </p:tavLst>
                                    </p:anim>
                                    <p:anim calcmode="lin" valueType="num">
                                      <p:cBhvr>
                                        <p:cTn id="109" dur="500"/>
                                        <p:tgtEl>
                                          <p:spTgt spid="23"/>
                                        </p:tgtEl>
                                        <p:attrNameLst>
                                          <p:attrName>ppt_h</p:attrName>
                                        </p:attrNameLst>
                                      </p:cBhvr>
                                      <p:tavLst>
                                        <p:tav tm="0">
                                          <p:val>
                                            <p:strVal val="ppt_h"/>
                                          </p:val>
                                        </p:tav>
                                        <p:tav tm="100000">
                                          <p:val>
                                            <p:fltVal val="0"/>
                                          </p:val>
                                        </p:tav>
                                      </p:tavLst>
                                    </p:anim>
                                    <p:animEffect transition="out" filter="fade">
                                      <p:cBhvr>
                                        <p:cTn id="110" dur="500"/>
                                        <p:tgtEl>
                                          <p:spTgt spid="23"/>
                                        </p:tgtEl>
                                      </p:cBhvr>
                                    </p:animEffect>
                                    <p:set>
                                      <p:cBhvr>
                                        <p:cTn id="111" dur="1" fill="hold">
                                          <p:stCondLst>
                                            <p:cond delay="499"/>
                                          </p:stCondLst>
                                        </p:cTn>
                                        <p:tgtEl>
                                          <p:spTgt spid="23"/>
                                        </p:tgtEl>
                                        <p:attrNameLst>
                                          <p:attrName>style.visibility</p:attrName>
                                        </p:attrNameLst>
                                      </p:cBhvr>
                                      <p:to>
                                        <p:strVal val="hidden"/>
                                      </p:to>
                                    </p:set>
                                  </p:childTnLst>
                                </p:cTn>
                              </p:par>
                              <p:par>
                                <p:cTn id="112" presetID="53" presetClass="entr" presetSubtype="16" fill="hold" nodeType="withEffect">
                                  <p:stCondLst>
                                    <p:cond delay="0"/>
                                  </p:stCondLst>
                                  <p:childTnLst>
                                    <p:set>
                                      <p:cBhvr>
                                        <p:cTn id="113" dur="1" fill="hold">
                                          <p:stCondLst>
                                            <p:cond delay="0"/>
                                          </p:stCondLst>
                                        </p:cTn>
                                        <p:tgtEl>
                                          <p:spTgt spid="31"/>
                                        </p:tgtEl>
                                        <p:attrNameLst>
                                          <p:attrName>style.visibility</p:attrName>
                                        </p:attrNameLst>
                                      </p:cBhvr>
                                      <p:to>
                                        <p:strVal val="visible"/>
                                      </p:to>
                                    </p:set>
                                    <p:anim calcmode="lin" valueType="num">
                                      <p:cBhvr>
                                        <p:cTn id="114" dur="500" fill="hold"/>
                                        <p:tgtEl>
                                          <p:spTgt spid="31"/>
                                        </p:tgtEl>
                                        <p:attrNameLst>
                                          <p:attrName>ppt_w</p:attrName>
                                        </p:attrNameLst>
                                      </p:cBhvr>
                                      <p:tavLst>
                                        <p:tav tm="0">
                                          <p:val>
                                            <p:fltVal val="0"/>
                                          </p:val>
                                        </p:tav>
                                        <p:tav tm="100000">
                                          <p:val>
                                            <p:strVal val="#ppt_w"/>
                                          </p:val>
                                        </p:tav>
                                      </p:tavLst>
                                    </p:anim>
                                    <p:anim calcmode="lin" valueType="num">
                                      <p:cBhvr>
                                        <p:cTn id="115" dur="500" fill="hold"/>
                                        <p:tgtEl>
                                          <p:spTgt spid="31"/>
                                        </p:tgtEl>
                                        <p:attrNameLst>
                                          <p:attrName>ppt_h</p:attrName>
                                        </p:attrNameLst>
                                      </p:cBhvr>
                                      <p:tavLst>
                                        <p:tav tm="0">
                                          <p:val>
                                            <p:fltVal val="0"/>
                                          </p:val>
                                        </p:tav>
                                        <p:tav tm="100000">
                                          <p:val>
                                            <p:strVal val="#ppt_h"/>
                                          </p:val>
                                        </p:tav>
                                      </p:tavLst>
                                    </p:anim>
                                    <p:animEffect transition="in" filter="fade">
                                      <p:cBhvr>
                                        <p:cTn id="116" dur="500"/>
                                        <p:tgtEl>
                                          <p:spTgt spid="31"/>
                                        </p:tgtEl>
                                      </p:cBhvr>
                                    </p:animEffect>
                                  </p:childTnLst>
                                </p:cTn>
                              </p:par>
                              <p:par>
                                <p:cTn id="117" presetID="53" presetClass="exit" presetSubtype="32" fill="hold" nodeType="withEffect">
                                  <p:stCondLst>
                                    <p:cond delay="0"/>
                                  </p:stCondLst>
                                  <p:childTnLst>
                                    <p:anim calcmode="lin" valueType="num">
                                      <p:cBhvr>
                                        <p:cTn id="118" dur="500"/>
                                        <p:tgtEl>
                                          <p:spTgt spid="26"/>
                                        </p:tgtEl>
                                        <p:attrNameLst>
                                          <p:attrName>ppt_w</p:attrName>
                                        </p:attrNameLst>
                                      </p:cBhvr>
                                      <p:tavLst>
                                        <p:tav tm="0">
                                          <p:val>
                                            <p:strVal val="ppt_w"/>
                                          </p:val>
                                        </p:tav>
                                        <p:tav tm="100000">
                                          <p:val>
                                            <p:fltVal val="0"/>
                                          </p:val>
                                        </p:tav>
                                      </p:tavLst>
                                    </p:anim>
                                    <p:anim calcmode="lin" valueType="num">
                                      <p:cBhvr>
                                        <p:cTn id="119" dur="500"/>
                                        <p:tgtEl>
                                          <p:spTgt spid="26"/>
                                        </p:tgtEl>
                                        <p:attrNameLst>
                                          <p:attrName>ppt_h</p:attrName>
                                        </p:attrNameLst>
                                      </p:cBhvr>
                                      <p:tavLst>
                                        <p:tav tm="0">
                                          <p:val>
                                            <p:strVal val="ppt_h"/>
                                          </p:val>
                                        </p:tav>
                                        <p:tav tm="100000">
                                          <p:val>
                                            <p:fltVal val="0"/>
                                          </p:val>
                                        </p:tav>
                                      </p:tavLst>
                                    </p:anim>
                                    <p:animEffect transition="out" filter="fade">
                                      <p:cBhvr>
                                        <p:cTn id="120" dur="500"/>
                                        <p:tgtEl>
                                          <p:spTgt spid="26"/>
                                        </p:tgtEl>
                                      </p:cBhvr>
                                    </p:animEffect>
                                    <p:set>
                                      <p:cBhvr>
                                        <p:cTn id="121"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5" grpId="0" animBg="1"/>
      <p:bldP spid="21" grpId="0" animBg="1"/>
      <p:bldP spid="18" grpId="0" animBg="1"/>
      <p:bldP spid="15" grpId="0" animBg="1"/>
      <p:bldP spid="13"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PR\PiX\HQ PiX\Zag Studio (3).ti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1673860"/>
            <a:ext cx="7456489" cy="51206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EC040B9-901D-47B3-9BD5-6E87041C345B}"/>
              </a:ext>
            </a:extLst>
          </p:cNvPr>
          <p:cNvSpPr txBox="1"/>
          <p:nvPr/>
        </p:nvSpPr>
        <p:spPr>
          <a:xfrm>
            <a:off x="1397794" y="152400"/>
            <a:ext cx="5384006" cy="1384995"/>
          </a:xfrm>
          <a:prstGeom prst="rect">
            <a:avLst/>
          </a:prstGeom>
          <a:noFill/>
        </p:spPr>
        <p:txBody>
          <a:bodyPr wrap="square" rtlCol="0">
            <a:spAutoFit/>
          </a:bodyPr>
          <a:lstStyle>
            <a:defPPr>
              <a:defRPr lang="en-US"/>
            </a:defPPr>
            <a:lvl1pPr>
              <a:defRPr sz="2400">
                <a:effectLst>
                  <a:outerShdw blurRad="38100" dist="38100" dir="2700000" algn="tl">
                    <a:srgbClr val="000000">
                      <a:alpha val="43137"/>
                    </a:srgbClr>
                  </a:outerShdw>
                </a:effectLst>
                <a:latin typeface="Tw Cen MT" pitchFamily="34" charset="0"/>
              </a:defRPr>
            </a:lvl1pPr>
          </a:lstStyle>
          <a:p>
            <a:r>
              <a:rPr lang="en-US" sz="2800" b="1" dirty="0">
                <a:solidFill>
                  <a:schemeClr val="bg1">
                    <a:lumMod val="65000"/>
                  </a:schemeClr>
                </a:solidFill>
                <a:effectLst/>
                <a:latin typeface="Nirmala UI" panose="020B0502040204020203" pitchFamily="34" charset="0"/>
                <a:cs typeface="Nirmala UI" panose="020B0502040204020203" pitchFamily="34" charset="0"/>
              </a:rPr>
              <a:t>We know</a:t>
            </a:r>
          </a:p>
          <a:p>
            <a:r>
              <a:rPr lang="en-US" sz="2800" b="1" dirty="0">
                <a:solidFill>
                  <a:schemeClr val="bg1">
                    <a:lumMod val="65000"/>
                  </a:schemeClr>
                </a:solidFill>
                <a:effectLst/>
                <a:latin typeface="Nirmala UI" panose="020B0502040204020203" pitchFamily="34" charset="0"/>
                <a:cs typeface="Nirmala UI" panose="020B0502040204020203" pitchFamily="34" charset="0"/>
              </a:rPr>
              <a:t>	How to</a:t>
            </a:r>
          </a:p>
          <a:p>
            <a:r>
              <a:rPr lang="en-US" sz="2800" b="1" dirty="0">
                <a:solidFill>
                  <a:schemeClr val="bg1">
                    <a:lumMod val="65000"/>
                  </a:schemeClr>
                </a:solidFill>
                <a:effectLst/>
                <a:latin typeface="Nirmala UI" panose="020B0502040204020203" pitchFamily="34" charset="0"/>
                <a:cs typeface="Nirmala UI" panose="020B0502040204020203" pitchFamily="34" charset="0"/>
              </a:rPr>
              <a:t>		Balance the energy</a:t>
            </a:r>
          </a:p>
        </p:txBody>
      </p:sp>
    </p:spTree>
    <p:extLst>
      <p:ext uri="{BB962C8B-B14F-4D97-AF65-F5344CB8AC3E}">
        <p14:creationId xmlns:p14="http://schemas.microsoft.com/office/powerpoint/2010/main" val="1570672763"/>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13314"/>
                                        </p:tgtEl>
                                        <p:attrNameLst>
                                          <p:attrName>style.visibility</p:attrName>
                                        </p:attrNameLst>
                                      </p:cBhvr>
                                      <p:to>
                                        <p:strVal val="visible"/>
                                      </p:to>
                                    </p:set>
                                    <p:animEffect transition="in" filter="wipe(up)">
                                      <p:cBhvr>
                                        <p:cTn id="11"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PR\PiX\HQ PiX\001.tif"/>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10715" r="3721" b="7440"/>
          <a:stretch/>
        </p:blipFill>
        <p:spPr bwMode="auto">
          <a:xfrm>
            <a:off x="76200" y="2590800"/>
            <a:ext cx="7467600" cy="4191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49250" y="457200"/>
            <a:ext cx="7042150" cy="1323439"/>
          </a:xfrm>
          <a:prstGeom prst="rect">
            <a:avLst/>
          </a:prstGeom>
          <a:noFill/>
        </p:spPr>
        <p:txBody>
          <a:bodyPr wrap="square" rtlCol="0">
            <a:spAutoFit/>
          </a:bodyPr>
          <a:lstStyle/>
          <a:p>
            <a:pPr algn="just"/>
            <a:r>
              <a:rPr lang="en-US" sz="2000" dirty="0">
                <a:solidFill>
                  <a:schemeClr val="bg1">
                    <a:lumMod val="65000"/>
                  </a:schemeClr>
                </a:solidFill>
                <a:latin typeface="Nirmala UI" panose="020B0502040204020203" pitchFamily="34" charset="0"/>
                <a:cs typeface="Nirmala UI" panose="020B0502040204020203" pitchFamily="34" charset="0"/>
              </a:rPr>
              <a:t>AAC designs and manufactures shell and tube heat exchangers for different industries.</a:t>
            </a:r>
          </a:p>
          <a:p>
            <a:pPr algn="just"/>
            <a:r>
              <a:rPr lang="en-US" sz="2000" dirty="0">
                <a:solidFill>
                  <a:schemeClr val="bg1">
                    <a:lumMod val="65000"/>
                  </a:schemeClr>
                </a:solidFill>
                <a:latin typeface="Nirmala UI" panose="020B0502040204020203" pitchFamily="34" charset="0"/>
                <a:cs typeface="Nirmala UI" panose="020B0502040204020203" pitchFamily="34" charset="0"/>
              </a:rPr>
              <a:t>in complete range of configurations and in full compliance with international standards i.e. ASME, TEMA and API.</a:t>
            </a:r>
          </a:p>
        </p:txBody>
      </p:sp>
      <p:sp>
        <p:nvSpPr>
          <p:cNvPr id="5" name="Rectangle 4"/>
          <p:cNvSpPr/>
          <p:nvPr/>
        </p:nvSpPr>
        <p:spPr>
          <a:xfrm>
            <a:off x="7620000" y="5165973"/>
            <a:ext cx="1524000" cy="1615827"/>
          </a:xfrm>
          <a:prstGeom prst="rect">
            <a:avLst/>
          </a:prstGeom>
        </p:spPr>
        <p:txBody>
          <a:bodyPr wrap="square">
            <a:spAutoFit/>
          </a:bodyPr>
          <a:lstStyle/>
          <a:p>
            <a:r>
              <a:rPr lang="en-US" sz="1100" b="1" dirty="0">
                <a:solidFill>
                  <a:schemeClr val="bg1"/>
                </a:solidFill>
                <a:latin typeface="Nirmala UI" panose="020B0502040204020203" pitchFamily="34" charset="0"/>
                <a:cs typeface="Nirmala UI" panose="020B0502040204020203" pitchFamily="34" charset="0"/>
              </a:rPr>
              <a:t>REFINERIES PETROCHEMICALS, </a:t>
            </a:r>
          </a:p>
          <a:p>
            <a:r>
              <a:rPr lang="en-US" sz="1100" b="1" dirty="0">
                <a:solidFill>
                  <a:schemeClr val="bg1"/>
                </a:solidFill>
                <a:latin typeface="Nirmala UI" panose="020B0502040204020203" pitchFamily="34" charset="0"/>
                <a:cs typeface="Nirmala UI" panose="020B0502040204020203" pitchFamily="34" charset="0"/>
              </a:rPr>
              <a:t>GAS, </a:t>
            </a:r>
          </a:p>
          <a:p>
            <a:r>
              <a:rPr lang="en-US" sz="1100" b="1" dirty="0">
                <a:solidFill>
                  <a:schemeClr val="bg1"/>
                </a:solidFill>
                <a:latin typeface="Nirmala UI" panose="020B0502040204020203" pitchFamily="34" charset="0"/>
                <a:cs typeface="Nirmala UI" panose="020B0502040204020203" pitchFamily="34" charset="0"/>
              </a:rPr>
              <a:t>PROCESS, </a:t>
            </a:r>
          </a:p>
          <a:p>
            <a:r>
              <a:rPr lang="en-US" sz="1100" b="1" dirty="0">
                <a:solidFill>
                  <a:schemeClr val="bg1"/>
                </a:solidFill>
                <a:latin typeface="Nirmala UI" panose="020B0502040204020203" pitchFamily="34" charset="0"/>
                <a:cs typeface="Nirmala UI" panose="020B0502040204020203" pitchFamily="34" charset="0"/>
              </a:rPr>
              <a:t>STEEL,</a:t>
            </a:r>
          </a:p>
          <a:p>
            <a:r>
              <a:rPr lang="en-US" sz="1100" b="1" dirty="0">
                <a:solidFill>
                  <a:schemeClr val="bg1"/>
                </a:solidFill>
                <a:latin typeface="Nirmala UI" panose="020B0502040204020203" pitchFamily="34" charset="0"/>
                <a:cs typeface="Nirmala UI" panose="020B0502040204020203" pitchFamily="34" charset="0"/>
              </a:rPr>
              <a:t>FOOD </a:t>
            </a:r>
          </a:p>
          <a:p>
            <a:r>
              <a:rPr lang="en-US" sz="1100" b="1" dirty="0">
                <a:solidFill>
                  <a:schemeClr val="bg1"/>
                </a:solidFill>
                <a:latin typeface="Nirmala UI" panose="020B0502040204020203" pitchFamily="34" charset="0"/>
                <a:cs typeface="Nirmala UI" panose="020B0502040204020203" pitchFamily="34" charset="0"/>
              </a:rPr>
              <a:t>AND </a:t>
            </a:r>
          </a:p>
          <a:p>
            <a:r>
              <a:rPr lang="en-US" sz="1100" b="1" dirty="0">
                <a:solidFill>
                  <a:schemeClr val="bg1"/>
                </a:solidFill>
                <a:latin typeface="Nirmala UI" panose="020B0502040204020203" pitchFamily="34" charset="0"/>
                <a:cs typeface="Nirmala UI" panose="020B0502040204020203" pitchFamily="34" charset="0"/>
              </a:rPr>
              <a:t>POWER PLANT INDUSTRIES </a:t>
            </a:r>
            <a:endParaRPr lang="en-US" sz="1100" b="1" dirty="0">
              <a:solidFill>
                <a:schemeClr val="bg1"/>
              </a:solidFill>
            </a:endParaRPr>
          </a:p>
        </p:txBody>
      </p:sp>
    </p:spTree>
    <p:extLst>
      <p:ext uri="{BB962C8B-B14F-4D97-AF65-F5344CB8AC3E}">
        <p14:creationId xmlns:p14="http://schemas.microsoft.com/office/powerpoint/2010/main" val="104209398"/>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4338"/>
                                        </p:tgtEl>
                                        <p:attrNameLst>
                                          <p:attrName>style.visibility</p:attrName>
                                        </p:attrNameLst>
                                      </p:cBhvr>
                                      <p:to>
                                        <p:strVal val="visible"/>
                                      </p:to>
                                    </p:set>
                                    <p:animEffect transition="in" filter="wipe(up)">
                                      <p:cBhvr>
                                        <p:cTn id="11" dur="500"/>
                                        <p:tgtEl>
                                          <p:spTgt spid="14338"/>
                                        </p:tgtEl>
                                      </p:cBhvr>
                                    </p:animEffect>
                                  </p:childTnLst>
                                </p:cTn>
                              </p:par>
                            </p:childTnLst>
                          </p:cTn>
                        </p:par>
                        <p:par>
                          <p:cTn id="12" fill="hold">
                            <p:stCondLst>
                              <p:cond delay="1000"/>
                            </p:stCondLst>
                            <p:childTnLst>
                              <p:par>
                                <p:cTn id="13" presetID="22" presetClass="entr" presetSubtype="4" fill="hold" grpId="0" nodeType="afterEffect">
                                  <p:stCondLst>
                                    <p:cond delay="0"/>
                                  </p:stCondLst>
                                  <p:iterate type="wd">
                                    <p:tmPct val="10000"/>
                                  </p:iterate>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PR\PiX\HQ PiX\IMG_2205.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6200" y="1917700"/>
            <a:ext cx="7451766" cy="48463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337820" y="508337"/>
            <a:ext cx="6182360" cy="1015663"/>
          </a:xfrm>
          <a:prstGeom prst="rect">
            <a:avLst/>
          </a:prstGeom>
          <a:noFill/>
        </p:spPr>
        <p:txBody>
          <a:bodyPr wrap="square" rtlCol="0">
            <a:spAutoFit/>
          </a:bodyPr>
          <a:lstStyle/>
          <a:p>
            <a:r>
              <a:rPr lang="en-US" sz="2000" dirty="0">
                <a:solidFill>
                  <a:schemeClr val="bg1">
                    <a:lumMod val="65000"/>
                  </a:schemeClr>
                </a:solidFill>
                <a:latin typeface="Nirmala UI" panose="020B0502040204020203" pitchFamily="34" charset="0"/>
                <a:cs typeface="Nirmala UI" panose="020B0502040204020203" pitchFamily="34" charset="0"/>
              </a:rPr>
              <a:t>We have </a:t>
            </a:r>
          </a:p>
          <a:p>
            <a:r>
              <a:rPr lang="en-US" sz="2000" dirty="0">
                <a:solidFill>
                  <a:schemeClr val="bg1">
                    <a:lumMod val="65000"/>
                  </a:schemeClr>
                </a:solidFill>
                <a:latin typeface="Nirmala UI" panose="020B0502040204020203" pitchFamily="34" charset="0"/>
                <a:cs typeface="Nirmala UI" panose="020B0502040204020203" pitchFamily="34" charset="0"/>
              </a:rPr>
              <a:t>Solution(s) for </a:t>
            </a:r>
          </a:p>
          <a:p>
            <a:r>
              <a:rPr lang="en-US" sz="2000" dirty="0">
                <a:solidFill>
                  <a:schemeClr val="bg1">
                    <a:lumMod val="65000"/>
                  </a:schemeClr>
                </a:solidFill>
                <a:latin typeface="Nirmala UI" panose="020B0502040204020203" pitchFamily="34" charset="0"/>
                <a:cs typeface="Nirmala UI" panose="020B0502040204020203" pitchFamily="34" charset="0"/>
              </a:rPr>
              <a:t>Every cooling requirement</a:t>
            </a:r>
          </a:p>
        </p:txBody>
      </p:sp>
    </p:spTree>
    <p:extLst>
      <p:ext uri="{BB962C8B-B14F-4D97-AF65-F5344CB8AC3E}">
        <p14:creationId xmlns:p14="http://schemas.microsoft.com/office/powerpoint/2010/main" val="3091560186"/>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5362"/>
                                        </p:tgtEl>
                                        <p:attrNameLst>
                                          <p:attrName>style.visibility</p:attrName>
                                        </p:attrNameLst>
                                      </p:cBhvr>
                                      <p:to>
                                        <p:strVal val="visible"/>
                                      </p:to>
                                    </p:set>
                                    <p:animEffect transition="in" filter="wipe(up)">
                                      <p:cBhvr>
                                        <p:cTn id="12"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Box 58"/>
          <p:cNvSpPr txBox="1"/>
          <p:nvPr/>
        </p:nvSpPr>
        <p:spPr>
          <a:xfrm>
            <a:off x="1814008" y="214474"/>
            <a:ext cx="5410200" cy="523220"/>
          </a:xfrm>
          <a:prstGeom prst="rect">
            <a:avLst/>
          </a:prstGeom>
          <a:solidFill>
            <a:schemeClr val="bg1"/>
          </a:solidFill>
          <a:ln w="38100">
            <a:noFill/>
          </a:ln>
        </p:spPr>
        <p:txBody>
          <a:bodyPr wrap="square" rtlCol="0">
            <a:spAutoFit/>
          </a:bodyPr>
          <a:lstStyle/>
          <a:p>
            <a:pPr rtl="1"/>
            <a:r>
              <a:rPr lang="en-US" sz="2800" b="1" dirty="0">
                <a:solidFill>
                  <a:schemeClr val="bg1">
                    <a:lumMod val="65000"/>
                  </a:schemeClr>
                </a:solidFill>
                <a:latin typeface="Nirmala UI" pitchFamily="34" charset="0"/>
                <a:cs typeface="Nirmala UI" pitchFamily="34" charset="0"/>
              </a:rPr>
              <a:t>Double Pipe Exchangers</a:t>
            </a:r>
          </a:p>
        </p:txBody>
      </p:sp>
      <p:grpSp>
        <p:nvGrpSpPr>
          <p:cNvPr id="56" name="Group 55"/>
          <p:cNvGrpSpPr/>
          <p:nvPr/>
        </p:nvGrpSpPr>
        <p:grpSpPr>
          <a:xfrm>
            <a:off x="601111" y="2286000"/>
            <a:ext cx="6759294" cy="3052599"/>
            <a:chOff x="1043608" y="2678892"/>
            <a:chExt cx="7526932" cy="3270390"/>
          </a:xfrm>
        </p:grpSpPr>
        <p:pic>
          <p:nvPicPr>
            <p:cNvPr id="57" name="Picture 2" descr="C:\Users\h.manoochehri\Desktop\presentation\Mr.Manoochehri\pics\Duble Heat Exchanger\DSC_048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2708920"/>
              <a:ext cx="3528392" cy="324036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3" descr="C:\Users\h.manoochehri\Desktop\presentation\Mr.Manoochehri\pics\Duble Heat Exchanger\IMG_872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0100" y="2678892"/>
              <a:ext cx="3960440" cy="3270390"/>
            </a:xfrm>
            <a:prstGeom prst="rect">
              <a:avLst/>
            </a:prstGeom>
            <a:noFill/>
            <a:extLst>
              <a:ext uri="{909E8E84-426E-40DD-AFC4-6F175D3DCCD1}">
                <a14:hiddenFill xmlns:a14="http://schemas.microsoft.com/office/drawing/2010/main">
                  <a:solidFill>
                    <a:srgbClr val="FFFFFF"/>
                  </a:solidFill>
                </a14:hiddenFill>
              </a:ext>
            </a:extLst>
          </p:spPr>
        </p:pic>
      </p:grpSp>
      <p:sp>
        <p:nvSpPr>
          <p:cNvPr id="54" name="TextBox 53"/>
          <p:cNvSpPr txBox="1"/>
          <p:nvPr/>
        </p:nvSpPr>
        <p:spPr>
          <a:xfrm>
            <a:off x="1087061" y="221386"/>
            <a:ext cx="5410200" cy="523220"/>
          </a:xfrm>
          <a:prstGeom prst="rect">
            <a:avLst/>
          </a:prstGeom>
          <a:solidFill>
            <a:schemeClr val="bg1"/>
          </a:solidFill>
          <a:ln w="38100">
            <a:noFill/>
          </a:ln>
        </p:spPr>
        <p:txBody>
          <a:bodyPr wrap="square" rtlCol="0">
            <a:spAutoFit/>
          </a:bodyPr>
          <a:lstStyle/>
          <a:p>
            <a:pPr algn="ctr" rtl="1"/>
            <a:r>
              <a:rPr lang="en-US" sz="2800" b="1" dirty="0">
                <a:solidFill>
                  <a:schemeClr val="bg1">
                    <a:lumMod val="65000"/>
                  </a:schemeClr>
                </a:solidFill>
                <a:latin typeface="Nirmala UI" pitchFamily="34" charset="0"/>
                <a:cs typeface="Nirmala UI" pitchFamily="34" charset="0"/>
              </a:rPr>
              <a:t>Pressure Vessels</a:t>
            </a:r>
          </a:p>
        </p:txBody>
      </p:sp>
      <p:pic>
        <p:nvPicPr>
          <p:cNvPr id="53" name="Picture 3"/>
          <p:cNvPicPr>
            <a:picLocks noChangeAspect="1" noChangeArrowheads="1"/>
          </p:cNvPicPr>
          <p:nvPr/>
        </p:nvPicPr>
        <p:blipFill>
          <a:blip r:embed="rId4">
            <a:extLst>
              <a:ext uri="{28A0092B-C50C-407E-A947-70E740481C1C}">
                <a14:useLocalDpi xmlns:a14="http://schemas.microsoft.com/office/drawing/2010/main" val="0"/>
              </a:ext>
            </a:extLst>
          </a:blip>
          <a:srcRect l="13704" t="4918" r="-5537" b="655"/>
          <a:stretch>
            <a:fillRect/>
          </a:stretch>
        </p:blipFill>
        <p:spPr bwMode="auto">
          <a:xfrm>
            <a:off x="258211" y="1145170"/>
            <a:ext cx="6966475" cy="503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Box 42"/>
          <p:cNvSpPr txBox="1"/>
          <p:nvPr/>
        </p:nvSpPr>
        <p:spPr>
          <a:xfrm>
            <a:off x="926024" y="238846"/>
            <a:ext cx="5867400" cy="523220"/>
          </a:xfrm>
          <a:prstGeom prst="rect">
            <a:avLst/>
          </a:prstGeom>
          <a:solidFill>
            <a:schemeClr val="bg1"/>
          </a:solidFill>
          <a:ln w="38100">
            <a:noFill/>
          </a:ln>
        </p:spPr>
        <p:txBody>
          <a:bodyPr wrap="square" rtlCol="0">
            <a:spAutoFit/>
          </a:bodyPr>
          <a:lstStyle/>
          <a:p>
            <a:pPr algn="ctr"/>
            <a:r>
              <a:rPr lang="en-US" altLang="en-US" sz="2800" b="1" dirty="0">
                <a:solidFill>
                  <a:schemeClr val="bg1">
                    <a:lumMod val="65000"/>
                  </a:schemeClr>
                </a:solidFill>
                <a:latin typeface="Nirmala UI" pitchFamily="34" charset="0"/>
                <a:cs typeface="Nirmala UI" pitchFamily="34" charset="0"/>
              </a:rPr>
              <a:t>In Line </a:t>
            </a:r>
            <a:r>
              <a:rPr lang="en-US" sz="2800" b="1" dirty="0">
                <a:solidFill>
                  <a:schemeClr val="bg1">
                    <a:lumMod val="65000"/>
                  </a:schemeClr>
                </a:solidFill>
                <a:latin typeface="Nirmala UI" pitchFamily="34" charset="0"/>
                <a:cs typeface="Nirmala UI" pitchFamily="34" charset="0"/>
              </a:rPr>
              <a:t>Heater</a:t>
            </a:r>
          </a:p>
        </p:txBody>
      </p:sp>
      <p:pic>
        <p:nvPicPr>
          <p:cNvPr id="41" name="Picture 2" descr="C:\Users\h.manoochehri\Desktop\presentation\Mr.Manoochehri\pics\InLine Heater\DSC_046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9265" y="1114208"/>
            <a:ext cx="7247005" cy="510112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C:\Users\h.manoochehri\Desktop\presentation\Mr.Manoochehri\pics\Degassing System\IMG_355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6611" y="1131178"/>
            <a:ext cx="7271101" cy="508450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p:cNvSpPr txBox="1"/>
          <p:nvPr/>
        </p:nvSpPr>
        <p:spPr>
          <a:xfrm>
            <a:off x="1087061" y="251056"/>
            <a:ext cx="5715000" cy="523220"/>
          </a:xfrm>
          <a:prstGeom prst="rect">
            <a:avLst/>
          </a:prstGeom>
          <a:solidFill>
            <a:schemeClr val="bg1"/>
          </a:solidFill>
          <a:ln w="38100">
            <a:noFill/>
          </a:ln>
        </p:spPr>
        <p:txBody>
          <a:bodyPr wrap="square" rtlCol="0">
            <a:spAutoFit/>
          </a:bodyPr>
          <a:lstStyle/>
          <a:p>
            <a:pPr algn="ctr"/>
            <a:r>
              <a:rPr lang="en-US" sz="2800" b="1" dirty="0">
                <a:solidFill>
                  <a:schemeClr val="bg1">
                    <a:lumMod val="65000"/>
                  </a:schemeClr>
                </a:solidFill>
                <a:latin typeface="Nirmala UI" pitchFamily="34" charset="0"/>
                <a:cs typeface="Nirmala UI" pitchFamily="34" charset="0"/>
              </a:rPr>
              <a:t>Sulfur degassing Package</a:t>
            </a:r>
          </a:p>
        </p:txBody>
      </p:sp>
      <p:sp>
        <p:nvSpPr>
          <p:cNvPr id="39" name="TextBox 38"/>
          <p:cNvSpPr txBox="1"/>
          <p:nvPr/>
        </p:nvSpPr>
        <p:spPr>
          <a:xfrm>
            <a:off x="397052" y="227783"/>
            <a:ext cx="6942689" cy="523220"/>
          </a:xfrm>
          <a:prstGeom prst="rect">
            <a:avLst/>
          </a:prstGeom>
          <a:solidFill>
            <a:schemeClr val="bg1"/>
          </a:solidFill>
          <a:ln w="38100">
            <a:noFill/>
          </a:ln>
        </p:spPr>
        <p:txBody>
          <a:bodyPr wrap="square" rtlCol="0">
            <a:spAutoFit/>
          </a:bodyPr>
          <a:lstStyle/>
          <a:p>
            <a:pPr algn="ctr"/>
            <a:r>
              <a:rPr lang="en-US" altLang="en-US" sz="2800" b="1" dirty="0">
                <a:solidFill>
                  <a:schemeClr val="bg1">
                    <a:lumMod val="65000"/>
                  </a:schemeClr>
                </a:solidFill>
                <a:latin typeface="Nirmala UI" pitchFamily="34" charset="0"/>
                <a:cs typeface="Nirmala UI" pitchFamily="34" charset="0"/>
              </a:rPr>
              <a:t>ACC(Air Cooled Condenser-Single Row)</a:t>
            </a:r>
            <a:endParaRPr lang="en-US" sz="2800" b="1" dirty="0">
              <a:solidFill>
                <a:schemeClr val="bg1">
                  <a:lumMod val="65000"/>
                </a:schemeClr>
              </a:solidFill>
              <a:latin typeface="Nirmala UI" pitchFamily="34" charset="0"/>
              <a:cs typeface="Nirmala UI" pitchFamily="34" charset="0"/>
            </a:endParaRPr>
          </a:p>
        </p:txBody>
      </p:sp>
      <p:pic>
        <p:nvPicPr>
          <p:cNvPr id="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311" y="1007789"/>
            <a:ext cx="7289752" cy="5220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7" descr="C:\Users\h.manoochehri\Desktop\presentation\Mr.Manoochehri\pics\ACC\DSC_031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54056" y="5160538"/>
            <a:ext cx="1097459" cy="685800"/>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p:cNvGrpSpPr/>
          <p:nvPr/>
        </p:nvGrpSpPr>
        <p:grpSpPr>
          <a:xfrm>
            <a:off x="8006937" y="2656232"/>
            <a:ext cx="832676" cy="1609824"/>
            <a:chOff x="3047325" y="1944643"/>
            <a:chExt cx="4779216" cy="6384988"/>
          </a:xfrm>
        </p:grpSpPr>
        <p:pic>
          <p:nvPicPr>
            <p:cNvPr id="45" name="Picture 2" descr="C:\Users\h.manoochehri\Desktop\presentation\Mr.Manoochehri\pics\InLine Heater\DSC_0467.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47325" y="5143487"/>
              <a:ext cx="4779216" cy="31861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3" descr="C:\Users\h.manoochehri\Desktop\presentation\Mr.Manoochehri\pics\InLine Heater\IMG_8846.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00400" y="1944643"/>
              <a:ext cx="4036221" cy="2690815"/>
            </a:xfrm>
            <a:prstGeom prst="rect">
              <a:avLst/>
            </a:prstGeom>
            <a:noFill/>
            <a:extLst>
              <a:ext uri="{909E8E84-426E-40DD-AFC4-6F175D3DCCD1}">
                <a14:hiddenFill xmlns:a14="http://schemas.microsoft.com/office/drawing/2010/main">
                  <a:solidFill>
                    <a:srgbClr val="FFFFFF"/>
                  </a:solidFill>
                </a14:hiddenFill>
              </a:ext>
            </a:extLst>
          </p:spPr>
        </p:pic>
      </p:grpSp>
      <p:pic>
        <p:nvPicPr>
          <p:cNvPr id="48" name="Picture 2" descr="C:\Users\h.manoochehri\Desktop\presentation\Mr.Manoochehri\pics\Degassing System\IMG_3557.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54022" y="4318581"/>
            <a:ext cx="1097278" cy="66483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C:\Users\h.manoochehri\Desktop\presentation\Mr.Manoochehri\pics\Recoprotor\DSC_2568.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54276" y="6019801"/>
            <a:ext cx="1097459" cy="6858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C:\Users\h.manoochehri\Desktop\presentation\Mr.Manoochehri\pics\Recoprotor\DSC_2568.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56611" y="1007789"/>
            <a:ext cx="7310989" cy="5220077"/>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a:off x="546814" y="238491"/>
            <a:ext cx="6643164" cy="523220"/>
          </a:xfrm>
          <a:prstGeom prst="rect">
            <a:avLst/>
          </a:prstGeom>
          <a:solidFill>
            <a:schemeClr val="bg1"/>
          </a:solidFill>
          <a:ln w="38100">
            <a:noFill/>
          </a:ln>
        </p:spPr>
        <p:txBody>
          <a:bodyPr wrap="square" rtlCol="0">
            <a:spAutoFit/>
          </a:bodyPr>
          <a:lstStyle/>
          <a:p>
            <a:pPr algn="ctr" rtl="1"/>
            <a:r>
              <a:rPr lang="en-US" sz="2800" b="1" dirty="0">
                <a:solidFill>
                  <a:schemeClr val="bg1">
                    <a:lumMod val="65000"/>
                  </a:schemeClr>
                </a:solidFill>
                <a:latin typeface="Nirmala UI" pitchFamily="34" charset="0"/>
                <a:cs typeface="Nirmala UI" pitchFamily="34" charset="0"/>
              </a:rPr>
              <a:t>Recuperator</a:t>
            </a:r>
          </a:p>
        </p:txBody>
      </p:sp>
      <p:pic>
        <p:nvPicPr>
          <p:cNvPr id="55"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3704" t="4918" r="544" b="655"/>
          <a:stretch/>
        </p:blipFill>
        <p:spPr bwMode="auto">
          <a:xfrm>
            <a:off x="8005326" y="1769192"/>
            <a:ext cx="819307" cy="657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3" descr="C:\Users\h.manoochehri\Desktop\presentation\Mr.Manoochehri\pics\Duble Heat Exchanger\IMG_8723.JP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23351" b="11293"/>
          <a:stretch/>
        </p:blipFill>
        <p:spPr bwMode="auto">
          <a:xfrm>
            <a:off x="7848600" y="998113"/>
            <a:ext cx="1118428" cy="613365"/>
          </a:xfrm>
          <a:prstGeom prst="rect">
            <a:avLst/>
          </a:prstGeom>
          <a:noFill/>
          <a:extLst>
            <a:ext uri="{909E8E84-426E-40DD-AFC4-6F175D3DCCD1}">
              <a14:hiddenFill xmlns:a14="http://schemas.microsoft.com/office/drawing/2010/main">
                <a:solidFill>
                  <a:srgbClr val="FFFFFF"/>
                </a:solidFill>
              </a14:hiddenFill>
            </a:ext>
          </a:extLst>
        </p:spPr>
      </p:pic>
      <p:grpSp>
        <p:nvGrpSpPr>
          <p:cNvPr id="63" name="Group 62"/>
          <p:cNvGrpSpPr/>
          <p:nvPr/>
        </p:nvGrpSpPr>
        <p:grpSpPr>
          <a:xfrm>
            <a:off x="159479" y="914400"/>
            <a:ext cx="7310989" cy="5577289"/>
            <a:chOff x="762000" y="2243764"/>
            <a:chExt cx="5476029" cy="4107022"/>
          </a:xfrm>
        </p:grpSpPr>
        <p:pic>
          <p:nvPicPr>
            <p:cNvPr id="64" name="Picture 63" descr="281_8187.jpg"/>
            <p:cNvPicPr>
              <a:picLocks noChangeAspect="1"/>
            </p:cNvPicPr>
            <p:nvPr/>
          </p:nvPicPr>
          <p:blipFill>
            <a:blip r:embed="rId16" cstate="print"/>
            <a:stretch>
              <a:fillRect/>
            </a:stretch>
          </p:blipFill>
          <p:spPr>
            <a:xfrm>
              <a:off x="762000" y="2243764"/>
              <a:ext cx="2738015" cy="4107022"/>
            </a:xfrm>
            <a:prstGeom prst="rect">
              <a:avLst/>
            </a:prstGeom>
            <a:ln>
              <a:noFill/>
            </a:ln>
            <a:effectLst>
              <a:outerShdw blurRad="190500" algn="tl" rotWithShape="0">
                <a:srgbClr val="000000">
                  <a:alpha val="70000"/>
                </a:srgbClr>
              </a:outerShdw>
            </a:effectLst>
          </p:spPr>
        </p:pic>
        <p:pic>
          <p:nvPicPr>
            <p:cNvPr id="65" name="Picture 64" descr="281_8183.jpg"/>
            <p:cNvPicPr>
              <a:picLocks noChangeAspect="1"/>
            </p:cNvPicPr>
            <p:nvPr/>
          </p:nvPicPr>
          <p:blipFill>
            <a:blip r:embed="rId17" cstate="print"/>
            <a:stretch>
              <a:fillRect/>
            </a:stretch>
          </p:blipFill>
          <p:spPr>
            <a:xfrm>
              <a:off x="3500014" y="2243764"/>
              <a:ext cx="2738015" cy="4107022"/>
            </a:xfrm>
            <a:prstGeom prst="rect">
              <a:avLst/>
            </a:prstGeom>
            <a:ln>
              <a:noFill/>
            </a:ln>
            <a:effectLst>
              <a:outerShdw blurRad="190500" algn="tl" rotWithShape="0">
                <a:srgbClr val="000000">
                  <a:alpha val="70000"/>
                </a:srgbClr>
              </a:outerShdw>
            </a:effectLst>
          </p:spPr>
        </p:pic>
      </p:grpSp>
      <p:sp>
        <p:nvSpPr>
          <p:cNvPr id="66" name="TextBox 65"/>
          <p:cNvSpPr txBox="1"/>
          <p:nvPr/>
        </p:nvSpPr>
        <p:spPr>
          <a:xfrm>
            <a:off x="456215" y="235047"/>
            <a:ext cx="6966475" cy="523220"/>
          </a:xfrm>
          <a:prstGeom prst="rect">
            <a:avLst/>
          </a:prstGeom>
          <a:solidFill>
            <a:schemeClr val="bg1"/>
          </a:solidFill>
          <a:ln w="38100">
            <a:noFill/>
          </a:ln>
        </p:spPr>
        <p:txBody>
          <a:bodyPr wrap="square" rtlCol="0">
            <a:spAutoFit/>
          </a:bodyPr>
          <a:lstStyle/>
          <a:p>
            <a:pPr algn="ctr" rtl="1"/>
            <a:r>
              <a:rPr lang="en-US" sz="2800" b="1" dirty="0">
                <a:solidFill>
                  <a:schemeClr val="bg1">
                    <a:lumMod val="65000"/>
                  </a:schemeClr>
                </a:solidFill>
                <a:latin typeface="Nirmala UI" pitchFamily="34" charset="0"/>
                <a:cs typeface="Nirmala UI" pitchFamily="34" charset="0"/>
              </a:rPr>
              <a:t>Fin Plate Production Line</a:t>
            </a:r>
          </a:p>
        </p:txBody>
      </p:sp>
      <p:pic>
        <p:nvPicPr>
          <p:cNvPr id="28" name="Picture 27"/>
          <p:cNvPicPr>
            <a:picLocks noChangeAspect="1"/>
          </p:cNvPicPr>
          <p:nvPr/>
        </p:nvPicPr>
        <p:blipFill rotWithShape="1">
          <a:blip r:embed="rId18">
            <a:extLst>
              <a:ext uri="{28A0092B-C50C-407E-A947-70E740481C1C}">
                <a14:useLocalDpi xmlns:a14="http://schemas.microsoft.com/office/drawing/2010/main" val="0"/>
              </a:ext>
            </a:extLst>
          </a:blip>
          <a:srcRect r="6616"/>
          <a:stretch/>
        </p:blipFill>
        <p:spPr>
          <a:xfrm>
            <a:off x="7696172" y="152400"/>
            <a:ext cx="1306426" cy="762000"/>
          </a:xfrm>
          <a:prstGeom prst="rect">
            <a:avLst/>
          </a:prstGeom>
        </p:spPr>
      </p:pic>
    </p:spTree>
    <p:extLst>
      <p:ext uri="{BB962C8B-B14F-4D97-AF65-F5344CB8AC3E}">
        <p14:creationId xmlns:p14="http://schemas.microsoft.com/office/powerpoint/2010/main" val="1536074008"/>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66"/>
                                        </p:tgtEl>
                                        <p:attrNameLst>
                                          <p:attrName>ppt_w</p:attrName>
                                        </p:attrNameLst>
                                      </p:cBhvr>
                                      <p:tavLst>
                                        <p:tav tm="0">
                                          <p:val>
                                            <p:strVal val="ppt_w"/>
                                          </p:val>
                                        </p:tav>
                                        <p:tav tm="100000">
                                          <p:val>
                                            <p:fltVal val="0"/>
                                          </p:val>
                                        </p:tav>
                                      </p:tavLst>
                                    </p:anim>
                                    <p:anim calcmode="lin" valueType="num">
                                      <p:cBhvr>
                                        <p:cTn id="7" dur="500"/>
                                        <p:tgtEl>
                                          <p:spTgt spid="66"/>
                                        </p:tgtEl>
                                        <p:attrNameLst>
                                          <p:attrName>ppt_h</p:attrName>
                                        </p:attrNameLst>
                                      </p:cBhvr>
                                      <p:tavLst>
                                        <p:tav tm="0">
                                          <p:val>
                                            <p:strVal val="ppt_h"/>
                                          </p:val>
                                        </p:tav>
                                        <p:tav tm="100000">
                                          <p:val>
                                            <p:fltVal val="0"/>
                                          </p:val>
                                        </p:tav>
                                      </p:tavLst>
                                    </p:anim>
                                    <p:animEffect transition="out" filter="fade">
                                      <p:cBhvr>
                                        <p:cTn id="8" dur="500"/>
                                        <p:tgtEl>
                                          <p:spTgt spid="66"/>
                                        </p:tgtEl>
                                      </p:cBhvr>
                                    </p:animEffect>
                                    <p:set>
                                      <p:cBhvr>
                                        <p:cTn id="9" dur="1" fill="hold">
                                          <p:stCondLst>
                                            <p:cond delay="499"/>
                                          </p:stCondLst>
                                        </p:cTn>
                                        <p:tgtEl>
                                          <p:spTgt spid="66"/>
                                        </p:tgtEl>
                                        <p:attrNameLst>
                                          <p:attrName>style.visibility</p:attrName>
                                        </p:attrNameLst>
                                      </p:cBhvr>
                                      <p:to>
                                        <p:strVal val="hidden"/>
                                      </p:to>
                                    </p:set>
                                  </p:childTnLst>
                                </p:cTn>
                              </p:par>
                              <p:par>
                                <p:cTn id="10" presetID="53" presetClass="exit" presetSubtype="32" fill="hold" nodeType="withEffect">
                                  <p:stCondLst>
                                    <p:cond delay="0"/>
                                  </p:stCondLst>
                                  <p:childTnLst>
                                    <p:anim calcmode="lin" valueType="num">
                                      <p:cBhvr>
                                        <p:cTn id="11" dur="500"/>
                                        <p:tgtEl>
                                          <p:spTgt spid="63"/>
                                        </p:tgtEl>
                                        <p:attrNameLst>
                                          <p:attrName>ppt_w</p:attrName>
                                        </p:attrNameLst>
                                      </p:cBhvr>
                                      <p:tavLst>
                                        <p:tav tm="0">
                                          <p:val>
                                            <p:strVal val="ppt_w"/>
                                          </p:val>
                                        </p:tav>
                                        <p:tav tm="100000">
                                          <p:val>
                                            <p:fltVal val="0"/>
                                          </p:val>
                                        </p:tav>
                                      </p:tavLst>
                                    </p:anim>
                                    <p:anim calcmode="lin" valueType="num">
                                      <p:cBhvr>
                                        <p:cTn id="12" dur="500"/>
                                        <p:tgtEl>
                                          <p:spTgt spid="63"/>
                                        </p:tgtEl>
                                        <p:attrNameLst>
                                          <p:attrName>ppt_h</p:attrName>
                                        </p:attrNameLst>
                                      </p:cBhvr>
                                      <p:tavLst>
                                        <p:tav tm="0">
                                          <p:val>
                                            <p:strVal val="ppt_h"/>
                                          </p:val>
                                        </p:tav>
                                        <p:tav tm="100000">
                                          <p:val>
                                            <p:fltVal val="0"/>
                                          </p:val>
                                        </p:tav>
                                      </p:tavLst>
                                    </p:anim>
                                    <p:animEffect transition="out" filter="fade">
                                      <p:cBhvr>
                                        <p:cTn id="13" dur="500"/>
                                        <p:tgtEl>
                                          <p:spTgt spid="63"/>
                                        </p:tgtEl>
                                      </p:cBhvr>
                                    </p:animEffect>
                                    <p:set>
                                      <p:cBhvr>
                                        <p:cTn id="14" dur="1" fill="hold">
                                          <p:stCondLst>
                                            <p:cond delay="499"/>
                                          </p:stCondLst>
                                        </p:cTn>
                                        <p:tgtEl>
                                          <p:spTgt spid="6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0" nodeType="clickEffect">
                                  <p:stCondLst>
                                    <p:cond delay="0"/>
                                  </p:stCondLst>
                                  <p:childTnLst>
                                    <p:anim calcmode="lin" valueType="num">
                                      <p:cBhvr>
                                        <p:cTn id="18" dur="500"/>
                                        <p:tgtEl>
                                          <p:spTgt spid="52"/>
                                        </p:tgtEl>
                                        <p:attrNameLst>
                                          <p:attrName>ppt_w</p:attrName>
                                        </p:attrNameLst>
                                      </p:cBhvr>
                                      <p:tavLst>
                                        <p:tav tm="0">
                                          <p:val>
                                            <p:strVal val="ppt_w"/>
                                          </p:val>
                                        </p:tav>
                                        <p:tav tm="100000">
                                          <p:val>
                                            <p:fltVal val="0"/>
                                          </p:val>
                                        </p:tav>
                                      </p:tavLst>
                                    </p:anim>
                                    <p:anim calcmode="lin" valueType="num">
                                      <p:cBhvr>
                                        <p:cTn id="19" dur="500"/>
                                        <p:tgtEl>
                                          <p:spTgt spid="52"/>
                                        </p:tgtEl>
                                        <p:attrNameLst>
                                          <p:attrName>ppt_h</p:attrName>
                                        </p:attrNameLst>
                                      </p:cBhvr>
                                      <p:tavLst>
                                        <p:tav tm="0">
                                          <p:val>
                                            <p:strVal val="ppt_h"/>
                                          </p:val>
                                        </p:tav>
                                        <p:tav tm="100000">
                                          <p:val>
                                            <p:fltVal val="0"/>
                                          </p:val>
                                        </p:tav>
                                      </p:tavLst>
                                    </p:anim>
                                    <p:animEffect transition="out" filter="fade">
                                      <p:cBhvr>
                                        <p:cTn id="20" dur="500"/>
                                        <p:tgtEl>
                                          <p:spTgt spid="52"/>
                                        </p:tgtEl>
                                      </p:cBhvr>
                                    </p:animEffect>
                                    <p:set>
                                      <p:cBhvr>
                                        <p:cTn id="21" dur="1" fill="hold">
                                          <p:stCondLst>
                                            <p:cond delay="499"/>
                                          </p:stCondLst>
                                        </p:cTn>
                                        <p:tgtEl>
                                          <p:spTgt spid="52"/>
                                        </p:tgtEl>
                                        <p:attrNameLst>
                                          <p:attrName>style.visibility</p:attrName>
                                        </p:attrNameLst>
                                      </p:cBhvr>
                                      <p:to>
                                        <p:strVal val="hidden"/>
                                      </p:to>
                                    </p:set>
                                  </p:childTnLst>
                                  <p:subTnLst>
                                    <p:set>
                                      <p:cBhvr override="childStyle">
                                        <p:cTn dur="1" fill="hold" display="0" masterRel="sameClick" afterEffect="1">
                                          <p:stCondLst>
                                            <p:cond evt="end" delay="0">
                                              <p:tn val="17"/>
                                            </p:cond>
                                          </p:stCondLst>
                                        </p:cTn>
                                        <p:tgtEl>
                                          <p:spTgt spid="52"/>
                                        </p:tgtEl>
                                        <p:attrNameLst>
                                          <p:attrName>style.visibility</p:attrName>
                                        </p:attrNameLst>
                                      </p:cBhvr>
                                      <p:to>
                                        <p:strVal val="hidden"/>
                                      </p:to>
                                    </p:set>
                                  </p:subTnLst>
                                </p:cTn>
                              </p:par>
                              <p:par>
                                <p:cTn id="22" presetID="53" presetClass="exit" presetSubtype="32" fill="hold" nodeType="withEffect">
                                  <p:stCondLst>
                                    <p:cond delay="0"/>
                                  </p:stCondLst>
                                  <p:childTnLst>
                                    <p:anim calcmode="lin" valueType="num">
                                      <p:cBhvr>
                                        <p:cTn id="23" dur="500"/>
                                        <p:tgtEl>
                                          <p:spTgt spid="50"/>
                                        </p:tgtEl>
                                        <p:attrNameLst>
                                          <p:attrName>ppt_w</p:attrName>
                                        </p:attrNameLst>
                                      </p:cBhvr>
                                      <p:tavLst>
                                        <p:tav tm="0">
                                          <p:val>
                                            <p:strVal val="ppt_w"/>
                                          </p:val>
                                        </p:tav>
                                        <p:tav tm="100000">
                                          <p:val>
                                            <p:fltVal val="0"/>
                                          </p:val>
                                        </p:tav>
                                      </p:tavLst>
                                    </p:anim>
                                    <p:anim calcmode="lin" valueType="num">
                                      <p:cBhvr>
                                        <p:cTn id="24" dur="500"/>
                                        <p:tgtEl>
                                          <p:spTgt spid="50"/>
                                        </p:tgtEl>
                                        <p:attrNameLst>
                                          <p:attrName>ppt_h</p:attrName>
                                        </p:attrNameLst>
                                      </p:cBhvr>
                                      <p:tavLst>
                                        <p:tav tm="0">
                                          <p:val>
                                            <p:strVal val="ppt_h"/>
                                          </p:val>
                                        </p:tav>
                                        <p:tav tm="100000">
                                          <p:val>
                                            <p:fltVal val="0"/>
                                          </p:val>
                                        </p:tav>
                                      </p:tavLst>
                                    </p:anim>
                                    <p:animEffect transition="out" filter="fade">
                                      <p:cBhvr>
                                        <p:cTn id="25" dur="500"/>
                                        <p:tgtEl>
                                          <p:spTgt spid="50"/>
                                        </p:tgtEl>
                                      </p:cBhvr>
                                    </p:animEffect>
                                    <p:set>
                                      <p:cBhvr>
                                        <p:cTn id="26" dur="1" fill="hold">
                                          <p:stCondLst>
                                            <p:cond delay="499"/>
                                          </p:stCondLst>
                                        </p:cTn>
                                        <p:tgtEl>
                                          <p:spTgt spid="50"/>
                                        </p:tgtEl>
                                        <p:attrNameLst>
                                          <p:attrName>style.visibility</p:attrName>
                                        </p:attrNameLst>
                                      </p:cBhvr>
                                      <p:to>
                                        <p:strVal val="hidden"/>
                                      </p:to>
                                    </p:set>
                                  </p:childTnLst>
                                </p:cTn>
                              </p:par>
                              <p:par>
                                <p:cTn id="27" presetID="53" presetClass="entr" presetSubtype="16" fill="hold" nodeType="withEffect">
                                  <p:stCondLst>
                                    <p:cond delay="0"/>
                                  </p:stCondLst>
                                  <p:childTnLst>
                                    <p:set>
                                      <p:cBhvr>
                                        <p:cTn id="28" dur="1" fill="hold">
                                          <p:stCondLst>
                                            <p:cond delay="0"/>
                                          </p:stCondLst>
                                        </p:cTn>
                                        <p:tgtEl>
                                          <p:spTgt spid="51"/>
                                        </p:tgtEl>
                                        <p:attrNameLst>
                                          <p:attrName>style.visibility</p:attrName>
                                        </p:attrNameLst>
                                      </p:cBhvr>
                                      <p:to>
                                        <p:strVal val="visible"/>
                                      </p:to>
                                    </p:set>
                                    <p:anim calcmode="lin" valueType="num">
                                      <p:cBhvr>
                                        <p:cTn id="29" dur="500" fill="hold"/>
                                        <p:tgtEl>
                                          <p:spTgt spid="51"/>
                                        </p:tgtEl>
                                        <p:attrNameLst>
                                          <p:attrName>ppt_w</p:attrName>
                                        </p:attrNameLst>
                                      </p:cBhvr>
                                      <p:tavLst>
                                        <p:tav tm="0">
                                          <p:val>
                                            <p:fltVal val="0"/>
                                          </p:val>
                                        </p:tav>
                                        <p:tav tm="100000">
                                          <p:val>
                                            <p:strVal val="#ppt_w"/>
                                          </p:val>
                                        </p:tav>
                                      </p:tavLst>
                                    </p:anim>
                                    <p:anim calcmode="lin" valueType="num">
                                      <p:cBhvr>
                                        <p:cTn id="30" dur="500" fill="hold"/>
                                        <p:tgtEl>
                                          <p:spTgt spid="51"/>
                                        </p:tgtEl>
                                        <p:attrNameLst>
                                          <p:attrName>ppt_h</p:attrName>
                                        </p:attrNameLst>
                                      </p:cBhvr>
                                      <p:tavLst>
                                        <p:tav tm="0">
                                          <p:val>
                                            <p:fltVal val="0"/>
                                          </p:val>
                                        </p:tav>
                                        <p:tav tm="100000">
                                          <p:val>
                                            <p:strVal val="#ppt_h"/>
                                          </p:val>
                                        </p:tav>
                                      </p:tavLst>
                                    </p:anim>
                                    <p:animEffect transition="in" filter="fade">
                                      <p:cBhvr>
                                        <p:cTn id="31" dur="500"/>
                                        <p:tgtEl>
                                          <p:spTgt spid="51"/>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0" nodeType="clickEffect">
                                  <p:stCondLst>
                                    <p:cond delay="0"/>
                                  </p:stCondLst>
                                  <p:childTnLst>
                                    <p:anim calcmode="lin" valueType="num">
                                      <p:cBhvr>
                                        <p:cTn id="35" dur="500"/>
                                        <p:tgtEl>
                                          <p:spTgt spid="39"/>
                                        </p:tgtEl>
                                        <p:attrNameLst>
                                          <p:attrName>ppt_w</p:attrName>
                                        </p:attrNameLst>
                                      </p:cBhvr>
                                      <p:tavLst>
                                        <p:tav tm="0">
                                          <p:val>
                                            <p:strVal val="ppt_w"/>
                                          </p:val>
                                        </p:tav>
                                        <p:tav tm="100000">
                                          <p:val>
                                            <p:fltVal val="0"/>
                                          </p:val>
                                        </p:tav>
                                      </p:tavLst>
                                    </p:anim>
                                    <p:anim calcmode="lin" valueType="num">
                                      <p:cBhvr>
                                        <p:cTn id="36" dur="500"/>
                                        <p:tgtEl>
                                          <p:spTgt spid="39"/>
                                        </p:tgtEl>
                                        <p:attrNameLst>
                                          <p:attrName>ppt_h</p:attrName>
                                        </p:attrNameLst>
                                      </p:cBhvr>
                                      <p:tavLst>
                                        <p:tav tm="0">
                                          <p:val>
                                            <p:strVal val="ppt_h"/>
                                          </p:val>
                                        </p:tav>
                                        <p:tav tm="100000">
                                          <p:val>
                                            <p:fltVal val="0"/>
                                          </p:val>
                                        </p:tav>
                                      </p:tavLst>
                                    </p:anim>
                                    <p:animEffect transition="out" filter="fade">
                                      <p:cBhvr>
                                        <p:cTn id="37" dur="500"/>
                                        <p:tgtEl>
                                          <p:spTgt spid="39"/>
                                        </p:tgtEl>
                                      </p:cBhvr>
                                    </p:animEffect>
                                    <p:set>
                                      <p:cBhvr>
                                        <p:cTn id="38" dur="1" fill="hold">
                                          <p:stCondLst>
                                            <p:cond delay="499"/>
                                          </p:stCondLst>
                                        </p:cTn>
                                        <p:tgtEl>
                                          <p:spTgt spid="39"/>
                                        </p:tgtEl>
                                        <p:attrNameLst>
                                          <p:attrName>style.visibility</p:attrName>
                                        </p:attrNameLst>
                                      </p:cBhvr>
                                      <p:to>
                                        <p:strVal val="hidden"/>
                                      </p:to>
                                    </p:set>
                                  </p:childTnLst>
                                </p:cTn>
                              </p:par>
                              <p:par>
                                <p:cTn id="39" presetID="53" presetClass="exit" presetSubtype="32" fill="hold" nodeType="withEffect">
                                  <p:stCondLst>
                                    <p:cond delay="0"/>
                                  </p:stCondLst>
                                  <p:childTnLst>
                                    <p:anim calcmode="lin" valueType="num">
                                      <p:cBhvr>
                                        <p:cTn id="40" dur="500"/>
                                        <p:tgtEl>
                                          <p:spTgt spid="2"/>
                                        </p:tgtEl>
                                        <p:attrNameLst>
                                          <p:attrName>ppt_w</p:attrName>
                                        </p:attrNameLst>
                                      </p:cBhvr>
                                      <p:tavLst>
                                        <p:tav tm="0">
                                          <p:val>
                                            <p:strVal val="ppt_w"/>
                                          </p:val>
                                        </p:tav>
                                        <p:tav tm="100000">
                                          <p:val>
                                            <p:fltVal val="0"/>
                                          </p:val>
                                        </p:tav>
                                      </p:tavLst>
                                    </p:anim>
                                    <p:anim calcmode="lin" valueType="num">
                                      <p:cBhvr>
                                        <p:cTn id="41" dur="500"/>
                                        <p:tgtEl>
                                          <p:spTgt spid="2"/>
                                        </p:tgtEl>
                                        <p:attrNameLst>
                                          <p:attrName>ppt_h</p:attrName>
                                        </p:attrNameLst>
                                      </p:cBhvr>
                                      <p:tavLst>
                                        <p:tav tm="0">
                                          <p:val>
                                            <p:strVal val="ppt_h"/>
                                          </p:val>
                                        </p:tav>
                                        <p:tav tm="100000">
                                          <p:val>
                                            <p:fltVal val="0"/>
                                          </p:val>
                                        </p:tav>
                                      </p:tavLst>
                                    </p:anim>
                                    <p:animEffect transition="out" filter="fade">
                                      <p:cBhvr>
                                        <p:cTn id="42" dur="500"/>
                                        <p:tgtEl>
                                          <p:spTgt spid="2"/>
                                        </p:tgtEl>
                                      </p:cBhvr>
                                    </p:animEffect>
                                    <p:set>
                                      <p:cBhvr>
                                        <p:cTn id="43" dur="1" fill="hold">
                                          <p:stCondLst>
                                            <p:cond delay="499"/>
                                          </p:stCondLst>
                                        </p:cTn>
                                        <p:tgtEl>
                                          <p:spTgt spid="2"/>
                                        </p:tgtEl>
                                        <p:attrNameLst>
                                          <p:attrName>style.visibility</p:attrName>
                                        </p:attrNameLst>
                                      </p:cBhvr>
                                      <p:to>
                                        <p:strVal val="hidden"/>
                                      </p:to>
                                    </p:set>
                                  </p:childTnLst>
                                </p:cTn>
                              </p:par>
                              <p:par>
                                <p:cTn id="44" presetID="53" presetClass="entr" presetSubtype="16"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 calcmode="lin" valueType="num">
                                      <p:cBhvr>
                                        <p:cTn id="46" dur="500" fill="hold"/>
                                        <p:tgtEl>
                                          <p:spTgt spid="34"/>
                                        </p:tgtEl>
                                        <p:attrNameLst>
                                          <p:attrName>ppt_w</p:attrName>
                                        </p:attrNameLst>
                                      </p:cBhvr>
                                      <p:tavLst>
                                        <p:tav tm="0">
                                          <p:val>
                                            <p:fltVal val="0"/>
                                          </p:val>
                                        </p:tav>
                                        <p:tav tm="100000">
                                          <p:val>
                                            <p:strVal val="#ppt_w"/>
                                          </p:val>
                                        </p:tav>
                                      </p:tavLst>
                                    </p:anim>
                                    <p:anim calcmode="lin" valueType="num">
                                      <p:cBhvr>
                                        <p:cTn id="47" dur="500" fill="hold"/>
                                        <p:tgtEl>
                                          <p:spTgt spid="34"/>
                                        </p:tgtEl>
                                        <p:attrNameLst>
                                          <p:attrName>ppt_h</p:attrName>
                                        </p:attrNameLst>
                                      </p:cBhvr>
                                      <p:tavLst>
                                        <p:tav tm="0">
                                          <p:val>
                                            <p:fltVal val="0"/>
                                          </p:val>
                                        </p:tav>
                                        <p:tav tm="100000">
                                          <p:val>
                                            <p:strVal val="#ppt_h"/>
                                          </p:val>
                                        </p:tav>
                                      </p:tavLst>
                                    </p:anim>
                                    <p:animEffect transition="in" filter="fade">
                                      <p:cBhvr>
                                        <p:cTn id="48" dur="500"/>
                                        <p:tgtEl>
                                          <p:spTgt spid="34"/>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xit" presetSubtype="32" fill="hold" grpId="0" nodeType="clickEffect">
                                  <p:stCondLst>
                                    <p:cond delay="0"/>
                                  </p:stCondLst>
                                  <p:childTnLst>
                                    <p:anim calcmode="lin" valueType="num">
                                      <p:cBhvr>
                                        <p:cTn id="52" dur="500"/>
                                        <p:tgtEl>
                                          <p:spTgt spid="49"/>
                                        </p:tgtEl>
                                        <p:attrNameLst>
                                          <p:attrName>ppt_w</p:attrName>
                                        </p:attrNameLst>
                                      </p:cBhvr>
                                      <p:tavLst>
                                        <p:tav tm="0">
                                          <p:val>
                                            <p:strVal val="ppt_w"/>
                                          </p:val>
                                        </p:tav>
                                        <p:tav tm="100000">
                                          <p:val>
                                            <p:fltVal val="0"/>
                                          </p:val>
                                        </p:tav>
                                      </p:tavLst>
                                    </p:anim>
                                    <p:anim calcmode="lin" valueType="num">
                                      <p:cBhvr>
                                        <p:cTn id="53" dur="500"/>
                                        <p:tgtEl>
                                          <p:spTgt spid="49"/>
                                        </p:tgtEl>
                                        <p:attrNameLst>
                                          <p:attrName>ppt_h</p:attrName>
                                        </p:attrNameLst>
                                      </p:cBhvr>
                                      <p:tavLst>
                                        <p:tav tm="0">
                                          <p:val>
                                            <p:strVal val="ppt_h"/>
                                          </p:val>
                                        </p:tav>
                                        <p:tav tm="100000">
                                          <p:val>
                                            <p:fltVal val="0"/>
                                          </p:val>
                                        </p:tav>
                                      </p:tavLst>
                                    </p:anim>
                                    <p:animEffect transition="out" filter="fade">
                                      <p:cBhvr>
                                        <p:cTn id="54" dur="500"/>
                                        <p:tgtEl>
                                          <p:spTgt spid="49"/>
                                        </p:tgtEl>
                                      </p:cBhvr>
                                    </p:animEffect>
                                    <p:set>
                                      <p:cBhvr>
                                        <p:cTn id="55" dur="1" fill="hold">
                                          <p:stCondLst>
                                            <p:cond delay="499"/>
                                          </p:stCondLst>
                                        </p:cTn>
                                        <p:tgtEl>
                                          <p:spTgt spid="49"/>
                                        </p:tgtEl>
                                        <p:attrNameLst>
                                          <p:attrName>style.visibility</p:attrName>
                                        </p:attrNameLst>
                                      </p:cBhvr>
                                      <p:to>
                                        <p:strVal val="hidden"/>
                                      </p:to>
                                    </p:set>
                                  </p:childTnLst>
                                  <p:subTnLst>
                                    <p:set>
                                      <p:cBhvr override="childStyle">
                                        <p:cTn dur="1" fill="hold" display="0" masterRel="sameClick" afterEffect="1">
                                          <p:stCondLst>
                                            <p:cond evt="end" delay="0">
                                              <p:tn val="51"/>
                                            </p:cond>
                                          </p:stCondLst>
                                        </p:cTn>
                                        <p:tgtEl>
                                          <p:spTgt spid="49"/>
                                        </p:tgtEl>
                                        <p:attrNameLst>
                                          <p:attrName>style.visibility</p:attrName>
                                        </p:attrNameLst>
                                      </p:cBhvr>
                                      <p:to>
                                        <p:strVal val="hidden"/>
                                      </p:to>
                                    </p:set>
                                  </p:subTnLst>
                                </p:cTn>
                              </p:par>
                              <p:par>
                                <p:cTn id="56" presetID="53" presetClass="exit" presetSubtype="32" fill="hold" nodeType="withEffect">
                                  <p:stCondLst>
                                    <p:cond delay="0"/>
                                  </p:stCondLst>
                                  <p:childTnLst>
                                    <p:anim calcmode="lin" valueType="num">
                                      <p:cBhvr>
                                        <p:cTn id="57" dur="500"/>
                                        <p:tgtEl>
                                          <p:spTgt spid="47"/>
                                        </p:tgtEl>
                                        <p:attrNameLst>
                                          <p:attrName>ppt_w</p:attrName>
                                        </p:attrNameLst>
                                      </p:cBhvr>
                                      <p:tavLst>
                                        <p:tav tm="0">
                                          <p:val>
                                            <p:strVal val="ppt_w"/>
                                          </p:val>
                                        </p:tav>
                                        <p:tav tm="100000">
                                          <p:val>
                                            <p:fltVal val="0"/>
                                          </p:val>
                                        </p:tav>
                                      </p:tavLst>
                                    </p:anim>
                                    <p:anim calcmode="lin" valueType="num">
                                      <p:cBhvr>
                                        <p:cTn id="58" dur="500"/>
                                        <p:tgtEl>
                                          <p:spTgt spid="47"/>
                                        </p:tgtEl>
                                        <p:attrNameLst>
                                          <p:attrName>ppt_h</p:attrName>
                                        </p:attrNameLst>
                                      </p:cBhvr>
                                      <p:tavLst>
                                        <p:tav tm="0">
                                          <p:val>
                                            <p:strVal val="ppt_h"/>
                                          </p:val>
                                        </p:tav>
                                        <p:tav tm="100000">
                                          <p:val>
                                            <p:fltVal val="0"/>
                                          </p:val>
                                        </p:tav>
                                      </p:tavLst>
                                    </p:anim>
                                    <p:animEffect transition="out" filter="fade">
                                      <p:cBhvr>
                                        <p:cTn id="59" dur="500"/>
                                        <p:tgtEl>
                                          <p:spTgt spid="47"/>
                                        </p:tgtEl>
                                      </p:cBhvr>
                                    </p:animEffect>
                                    <p:set>
                                      <p:cBhvr>
                                        <p:cTn id="60" dur="1" fill="hold">
                                          <p:stCondLst>
                                            <p:cond delay="499"/>
                                          </p:stCondLst>
                                        </p:cTn>
                                        <p:tgtEl>
                                          <p:spTgt spid="47"/>
                                        </p:tgtEl>
                                        <p:attrNameLst>
                                          <p:attrName>style.visibility</p:attrName>
                                        </p:attrNameLst>
                                      </p:cBhvr>
                                      <p:to>
                                        <p:strVal val="hidden"/>
                                      </p:to>
                                    </p:set>
                                  </p:childTnLst>
                                </p:cTn>
                              </p:par>
                              <p:par>
                                <p:cTn id="61" presetID="53" presetClass="entr" presetSubtype="16" fill="hold" nodeType="withEffect">
                                  <p:stCondLst>
                                    <p:cond delay="0"/>
                                  </p:stCondLst>
                                  <p:childTnLst>
                                    <p:set>
                                      <p:cBhvr>
                                        <p:cTn id="62" dur="1" fill="hold">
                                          <p:stCondLst>
                                            <p:cond delay="0"/>
                                          </p:stCondLst>
                                        </p:cTn>
                                        <p:tgtEl>
                                          <p:spTgt spid="48"/>
                                        </p:tgtEl>
                                        <p:attrNameLst>
                                          <p:attrName>style.visibility</p:attrName>
                                        </p:attrNameLst>
                                      </p:cBhvr>
                                      <p:to>
                                        <p:strVal val="visible"/>
                                      </p:to>
                                    </p:set>
                                    <p:anim calcmode="lin" valueType="num">
                                      <p:cBhvr>
                                        <p:cTn id="63" dur="500" fill="hold"/>
                                        <p:tgtEl>
                                          <p:spTgt spid="48"/>
                                        </p:tgtEl>
                                        <p:attrNameLst>
                                          <p:attrName>ppt_w</p:attrName>
                                        </p:attrNameLst>
                                      </p:cBhvr>
                                      <p:tavLst>
                                        <p:tav tm="0">
                                          <p:val>
                                            <p:fltVal val="0"/>
                                          </p:val>
                                        </p:tav>
                                        <p:tav tm="100000">
                                          <p:val>
                                            <p:strVal val="#ppt_w"/>
                                          </p:val>
                                        </p:tav>
                                      </p:tavLst>
                                    </p:anim>
                                    <p:anim calcmode="lin" valueType="num">
                                      <p:cBhvr>
                                        <p:cTn id="64" dur="500" fill="hold"/>
                                        <p:tgtEl>
                                          <p:spTgt spid="48"/>
                                        </p:tgtEl>
                                        <p:attrNameLst>
                                          <p:attrName>ppt_h</p:attrName>
                                        </p:attrNameLst>
                                      </p:cBhvr>
                                      <p:tavLst>
                                        <p:tav tm="0">
                                          <p:val>
                                            <p:fltVal val="0"/>
                                          </p:val>
                                        </p:tav>
                                        <p:tav tm="100000">
                                          <p:val>
                                            <p:strVal val="#ppt_h"/>
                                          </p:val>
                                        </p:tav>
                                      </p:tavLst>
                                    </p:anim>
                                    <p:animEffect transition="in" filter="fade">
                                      <p:cBhvr>
                                        <p:cTn id="65" dur="500"/>
                                        <p:tgtEl>
                                          <p:spTgt spid="48"/>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xit" presetSubtype="32" fill="hold" grpId="0" nodeType="clickEffect">
                                  <p:stCondLst>
                                    <p:cond delay="0"/>
                                  </p:stCondLst>
                                  <p:childTnLst>
                                    <p:anim calcmode="lin" valueType="num">
                                      <p:cBhvr>
                                        <p:cTn id="69" dur="500"/>
                                        <p:tgtEl>
                                          <p:spTgt spid="43"/>
                                        </p:tgtEl>
                                        <p:attrNameLst>
                                          <p:attrName>ppt_w</p:attrName>
                                        </p:attrNameLst>
                                      </p:cBhvr>
                                      <p:tavLst>
                                        <p:tav tm="0">
                                          <p:val>
                                            <p:strVal val="ppt_w"/>
                                          </p:val>
                                        </p:tav>
                                        <p:tav tm="100000">
                                          <p:val>
                                            <p:fltVal val="0"/>
                                          </p:val>
                                        </p:tav>
                                      </p:tavLst>
                                    </p:anim>
                                    <p:anim calcmode="lin" valueType="num">
                                      <p:cBhvr>
                                        <p:cTn id="70" dur="500"/>
                                        <p:tgtEl>
                                          <p:spTgt spid="43"/>
                                        </p:tgtEl>
                                        <p:attrNameLst>
                                          <p:attrName>ppt_h</p:attrName>
                                        </p:attrNameLst>
                                      </p:cBhvr>
                                      <p:tavLst>
                                        <p:tav tm="0">
                                          <p:val>
                                            <p:strVal val="ppt_h"/>
                                          </p:val>
                                        </p:tav>
                                        <p:tav tm="100000">
                                          <p:val>
                                            <p:fltVal val="0"/>
                                          </p:val>
                                        </p:tav>
                                      </p:tavLst>
                                    </p:anim>
                                    <p:animEffect transition="out" filter="fade">
                                      <p:cBhvr>
                                        <p:cTn id="71" dur="500"/>
                                        <p:tgtEl>
                                          <p:spTgt spid="43"/>
                                        </p:tgtEl>
                                      </p:cBhvr>
                                    </p:animEffect>
                                    <p:set>
                                      <p:cBhvr>
                                        <p:cTn id="72" dur="1" fill="hold">
                                          <p:stCondLst>
                                            <p:cond delay="499"/>
                                          </p:stCondLst>
                                        </p:cTn>
                                        <p:tgtEl>
                                          <p:spTgt spid="43"/>
                                        </p:tgtEl>
                                        <p:attrNameLst>
                                          <p:attrName>style.visibility</p:attrName>
                                        </p:attrNameLst>
                                      </p:cBhvr>
                                      <p:to>
                                        <p:strVal val="hidden"/>
                                      </p:to>
                                    </p:set>
                                  </p:childTnLst>
                                </p:cTn>
                              </p:par>
                              <p:par>
                                <p:cTn id="73" presetID="53" presetClass="exit" presetSubtype="32" fill="hold" nodeType="withEffect">
                                  <p:stCondLst>
                                    <p:cond delay="0"/>
                                  </p:stCondLst>
                                  <p:childTnLst>
                                    <p:anim calcmode="lin" valueType="num">
                                      <p:cBhvr>
                                        <p:cTn id="74" dur="500"/>
                                        <p:tgtEl>
                                          <p:spTgt spid="41"/>
                                        </p:tgtEl>
                                        <p:attrNameLst>
                                          <p:attrName>ppt_w</p:attrName>
                                        </p:attrNameLst>
                                      </p:cBhvr>
                                      <p:tavLst>
                                        <p:tav tm="0">
                                          <p:val>
                                            <p:strVal val="ppt_w"/>
                                          </p:val>
                                        </p:tav>
                                        <p:tav tm="100000">
                                          <p:val>
                                            <p:fltVal val="0"/>
                                          </p:val>
                                        </p:tav>
                                      </p:tavLst>
                                    </p:anim>
                                    <p:anim calcmode="lin" valueType="num">
                                      <p:cBhvr>
                                        <p:cTn id="75" dur="500"/>
                                        <p:tgtEl>
                                          <p:spTgt spid="41"/>
                                        </p:tgtEl>
                                        <p:attrNameLst>
                                          <p:attrName>ppt_h</p:attrName>
                                        </p:attrNameLst>
                                      </p:cBhvr>
                                      <p:tavLst>
                                        <p:tav tm="0">
                                          <p:val>
                                            <p:strVal val="ppt_h"/>
                                          </p:val>
                                        </p:tav>
                                        <p:tav tm="100000">
                                          <p:val>
                                            <p:fltVal val="0"/>
                                          </p:val>
                                        </p:tav>
                                      </p:tavLst>
                                    </p:anim>
                                    <p:animEffect transition="out" filter="fade">
                                      <p:cBhvr>
                                        <p:cTn id="76" dur="500"/>
                                        <p:tgtEl>
                                          <p:spTgt spid="41"/>
                                        </p:tgtEl>
                                      </p:cBhvr>
                                    </p:animEffect>
                                    <p:set>
                                      <p:cBhvr>
                                        <p:cTn id="77" dur="1" fill="hold">
                                          <p:stCondLst>
                                            <p:cond delay="499"/>
                                          </p:stCondLst>
                                        </p:cTn>
                                        <p:tgtEl>
                                          <p:spTgt spid="41"/>
                                        </p:tgtEl>
                                        <p:attrNameLst>
                                          <p:attrName>style.visibility</p:attrName>
                                        </p:attrNameLst>
                                      </p:cBhvr>
                                      <p:to>
                                        <p:strVal val="hidden"/>
                                      </p:to>
                                    </p:set>
                                  </p:childTnLst>
                                </p:cTn>
                              </p:par>
                              <p:par>
                                <p:cTn id="78" presetID="53" presetClass="entr" presetSubtype="16" fill="hold" nodeType="withEffect">
                                  <p:stCondLst>
                                    <p:cond delay="0"/>
                                  </p:stCondLst>
                                  <p:childTnLst>
                                    <p:set>
                                      <p:cBhvr>
                                        <p:cTn id="79" dur="1" fill="hold">
                                          <p:stCondLst>
                                            <p:cond delay="0"/>
                                          </p:stCondLst>
                                        </p:cTn>
                                        <p:tgtEl>
                                          <p:spTgt spid="44"/>
                                        </p:tgtEl>
                                        <p:attrNameLst>
                                          <p:attrName>style.visibility</p:attrName>
                                        </p:attrNameLst>
                                      </p:cBhvr>
                                      <p:to>
                                        <p:strVal val="visible"/>
                                      </p:to>
                                    </p:set>
                                    <p:anim calcmode="lin" valueType="num">
                                      <p:cBhvr>
                                        <p:cTn id="80" dur="500" fill="hold"/>
                                        <p:tgtEl>
                                          <p:spTgt spid="44"/>
                                        </p:tgtEl>
                                        <p:attrNameLst>
                                          <p:attrName>ppt_w</p:attrName>
                                        </p:attrNameLst>
                                      </p:cBhvr>
                                      <p:tavLst>
                                        <p:tav tm="0">
                                          <p:val>
                                            <p:fltVal val="0"/>
                                          </p:val>
                                        </p:tav>
                                        <p:tav tm="100000">
                                          <p:val>
                                            <p:strVal val="#ppt_w"/>
                                          </p:val>
                                        </p:tav>
                                      </p:tavLst>
                                    </p:anim>
                                    <p:anim calcmode="lin" valueType="num">
                                      <p:cBhvr>
                                        <p:cTn id="81" dur="500" fill="hold"/>
                                        <p:tgtEl>
                                          <p:spTgt spid="44"/>
                                        </p:tgtEl>
                                        <p:attrNameLst>
                                          <p:attrName>ppt_h</p:attrName>
                                        </p:attrNameLst>
                                      </p:cBhvr>
                                      <p:tavLst>
                                        <p:tav tm="0">
                                          <p:val>
                                            <p:fltVal val="0"/>
                                          </p:val>
                                        </p:tav>
                                        <p:tav tm="100000">
                                          <p:val>
                                            <p:strVal val="#ppt_h"/>
                                          </p:val>
                                        </p:tav>
                                      </p:tavLst>
                                    </p:anim>
                                    <p:animEffect transition="in" filter="fade">
                                      <p:cBhvr>
                                        <p:cTn id="82" dur="500"/>
                                        <p:tgtEl>
                                          <p:spTgt spid="44"/>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xit" presetSubtype="32" fill="hold" grpId="0" nodeType="clickEffect">
                                  <p:stCondLst>
                                    <p:cond delay="0"/>
                                  </p:stCondLst>
                                  <p:childTnLst>
                                    <p:anim calcmode="lin" valueType="num">
                                      <p:cBhvr>
                                        <p:cTn id="86" dur="500"/>
                                        <p:tgtEl>
                                          <p:spTgt spid="54"/>
                                        </p:tgtEl>
                                        <p:attrNameLst>
                                          <p:attrName>ppt_w</p:attrName>
                                        </p:attrNameLst>
                                      </p:cBhvr>
                                      <p:tavLst>
                                        <p:tav tm="0">
                                          <p:val>
                                            <p:strVal val="ppt_w"/>
                                          </p:val>
                                        </p:tav>
                                        <p:tav tm="100000">
                                          <p:val>
                                            <p:fltVal val="0"/>
                                          </p:val>
                                        </p:tav>
                                      </p:tavLst>
                                    </p:anim>
                                    <p:anim calcmode="lin" valueType="num">
                                      <p:cBhvr>
                                        <p:cTn id="87" dur="500"/>
                                        <p:tgtEl>
                                          <p:spTgt spid="54"/>
                                        </p:tgtEl>
                                        <p:attrNameLst>
                                          <p:attrName>ppt_h</p:attrName>
                                        </p:attrNameLst>
                                      </p:cBhvr>
                                      <p:tavLst>
                                        <p:tav tm="0">
                                          <p:val>
                                            <p:strVal val="ppt_h"/>
                                          </p:val>
                                        </p:tav>
                                        <p:tav tm="100000">
                                          <p:val>
                                            <p:fltVal val="0"/>
                                          </p:val>
                                        </p:tav>
                                      </p:tavLst>
                                    </p:anim>
                                    <p:animEffect transition="out" filter="fade">
                                      <p:cBhvr>
                                        <p:cTn id="88" dur="500"/>
                                        <p:tgtEl>
                                          <p:spTgt spid="54"/>
                                        </p:tgtEl>
                                      </p:cBhvr>
                                    </p:animEffect>
                                    <p:set>
                                      <p:cBhvr>
                                        <p:cTn id="89" dur="1" fill="hold">
                                          <p:stCondLst>
                                            <p:cond delay="499"/>
                                          </p:stCondLst>
                                        </p:cTn>
                                        <p:tgtEl>
                                          <p:spTgt spid="54"/>
                                        </p:tgtEl>
                                        <p:attrNameLst>
                                          <p:attrName>style.visibility</p:attrName>
                                        </p:attrNameLst>
                                      </p:cBhvr>
                                      <p:to>
                                        <p:strVal val="hidden"/>
                                      </p:to>
                                    </p:set>
                                  </p:childTnLst>
                                </p:cTn>
                              </p:par>
                              <p:par>
                                <p:cTn id="90" presetID="53" presetClass="exit" presetSubtype="32" fill="hold" nodeType="withEffect">
                                  <p:stCondLst>
                                    <p:cond delay="0"/>
                                  </p:stCondLst>
                                  <p:childTnLst>
                                    <p:anim calcmode="lin" valueType="num">
                                      <p:cBhvr>
                                        <p:cTn id="91" dur="500"/>
                                        <p:tgtEl>
                                          <p:spTgt spid="53"/>
                                        </p:tgtEl>
                                        <p:attrNameLst>
                                          <p:attrName>ppt_w</p:attrName>
                                        </p:attrNameLst>
                                      </p:cBhvr>
                                      <p:tavLst>
                                        <p:tav tm="0">
                                          <p:val>
                                            <p:strVal val="ppt_w"/>
                                          </p:val>
                                        </p:tav>
                                        <p:tav tm="100000">
                                          <p:val>
                                            <p:fltVal val="0"/>
                                          </p:val>
                                        </p:tav>
                                      </p:tavLst>
                                    </p:anim>
                                    <p:anim calcmode="lin" valueType="num">
                                      <p:cBhvr>
                                        <p:cTn id="92" dur="500"/>
                                        <p:tgtEl>
                                          <p:spTgt spid="53"/>
                                        </p:tgtEl>
                                        <p:attrNameLst>
                                          <p:attrName>ppt_h</p:attrName>
                                        </p:attrNameLst>
                                      </p:cBhvr>
                                      <p:tavLst>
                                        <p:tav tm="0">
                                          <p:val>
                                            <p:strVal val="ppt_h"/>
                                          </p:val>
                                        </p:tav>
                                        <p:tav tm="100000">
                                          <p:val>
                                            <p:fltVal val="0"/>
                                          </p:val>
                                        </p:tav>
                                      </p:tavLst>
                                    </p:anim>
                                    <p:animEffect transition="out" filter="fade">
                                      <p:cBhvr>
                                        <p:cTn id="93" dur="500"/>
                                        <p:tgtEl>
                                          <p:spTgt spid="53"/>
                                        </p:tgtEl>
                                      </p:cBhvr>
                                    </p:animEffect>
                                    <p:set>
                                      <p:cBhvr>
                                        <p:cTn id="94" dur="1" fill="hold">
                                          <p:stCondLst>
                                            <p:cond delay="499"/>
                                          </p:stCondLst>
                                        </p:cTn>
                                        <p:tgtEl>
                                          <p:spTgt spid="53"/>
                                        </p:tgtEl>
                                        <p:attrNameLst>
                                          <p:attrName>style.visibility</p:attrName>
                                        </p:attrNameLst>
                                      </p:cBhvr>
                                      <p:to>
                                        <p:strVal val="hidden"/>
                                      </p:to>
                                    </p:set>
                                  </p:childTnLst>
                                </p:cTn>
                              </p:par>
                              <p:par>
                                <p:cTn id="95" presetID="53" presetClass="entr" presetSubtype="16" fill="hold" nodeType="withEffect">
                                  <p:stCondLst>
                                    <p:cond delay="0"/>
                                  </p:stCondLst>
                                  <p:childTnLst>
                                    <p:set>
                                      <p:cBhvr>
                                        <p:cTn id="96" dur="1" fill="hold">
                                          <p:stCondLst>
                                            <p:cond delay="0"/>
                                          </p:stCondLst>
                                        </p:cTn>
                                        <p:tgtEl>
                                          <p:spTgt spid="55"/>
                                        </p:tgtEl>
                                        <p:attrNameLst>
                                          <p:attrName>style.visibility</p:attrName>
                                        </p:attrNameLst>
                                      </p:cBhvr>
                                      <p:to>
                                        <p:strVal val="visible"/>
                                      </p:to>
                                    </p:set>
                                    <p:anim calcmode="lin" valueType="num">
                                      <p:cBhvr>
                                        <p:cTn id="97" dur="500" fill="hold"/>
                                        <p:tgtEl>
                                          <p:spTgt spid="55"/>
                                        </p:tgtEl>
                                        <p:attrNameLst>
                                          <p:attrName>ppt_w</p:attrName>
                                        </p:attrNameLst>
                                      </p:cBhvr>
                                      <p:tavLst>
                                        <p:tav tm="0">
                                          <p:val>
                                            <p:fltVal val="0"/>
                                          </p:val>
                                        </p:tav>
                                        <p:tav tm="100000">
                                          <p:val>
                                            <p:strVal val="#ppt_w"/>
                                          </p:val>
                                        </p:tav>
                                      </p:tavLst>
                                    </p:anim>
                                    <p:anim calcmode="lin" valueType="num">
                                      <p:cBhvr>
                                        <p:cTn id="98" dur="500" fill="hold"/>
                                        <p:tgtEl>
                                          <p:spTgt spid="55"/>
                                        </p:tgtEl>
                                        <p:attrNameLst>
                                          <p:attrName>ppt_h</p:attrName>
                                        </p:attrNameLst>
                                      </p:cBhvr>
                                      <p:tavLst>
                                        <p:tav tm="0">
                                          <p:val>
                                            <p:fltVal val="0"/>
                                          </p:val>
                                        </p:tav>
                                        <p:tav tm="100000">
                                          <p:val>
                                            <p:strVal val="#ppt_h"/>
                                          </p:val>
                                        </p:tav>
                                      </p:tavLst>
                                    </p:anim>
                                    <p:animEffect transition="in" filter="fade">
                                      <p:cBhvr>
                                        <p:cTn id="99" dur="500"/>
                                        <p:tgtEl>
                                          <p:spTgt spid="55"/>
                                        </p:tgtEl>
                                      </p:cBhvr>
                                    </p:animEffect>
                                  </p:childTnLst>
                                </p:cTn>
                              </p:par>
                            </p:childTnLst>
                          </p:cTn>
                        </p:par>
                      </p:childTnLst>
                    </p:cTn>
                  </p:par>
                  <p:par>
                    <p:cTn id="100" fill="hold">
                      <p:stCondLst>
                        <p:cond delay="indefinite"/>
                      </p:stCondLst>
                      <p:childTnLst>
                        <p:par>
                          <p:cTn id="101" fill="hold">
                            <p:stCondLst>
                              <p:cond delay="0"/>
                            </p:stCondLst>
                            <p:childTnLst>
                              <p:par>
                                <p:cTn id="102" presetID="53" presetClass="exit" presetSubtype="32" fill="hold" grpId="0" nodeType="clickEffect">
                                  <p:stCondLst>
                                    <p:cond delay="0"/>
                                  </p:stCondLst>
                                  <p:childTnLst>
                                    <p:anim calcmode="lin" valueType="num">
                                      <p:cBhvr>
                                        <p:cTn id="103" dur="500"/>
                                        <p:tgtEl>
                                          <p:spTgt spid="59"/>
                                        </p:tgtEl>
                                        <p:attrNameLst>
                                          <p:attrName>ppt_w</p:attrName>
                                        </p:attrNameLst>
                                      </p:cBhvr>
                                      <p:tavLst>
                                        <p:tav tm="0">
                                          <p:val>
                                            <p:strVal val="ppt_w"/>
                                          </p:val>
                                        </p:tav>
                                        <p:tav tm="100000">
                                          <p:val>
                                            <p:fltVal val="0"/>
                                          </p:val>
                                        </p:tav>
                                      </p:tavLst>
                                    </p:anim>
                                    <p:anim calcmode="lin" valueType="num">
                                      <p:cBhvr>
                                        <p:cTn id="104" dur="500"/>
                                        <p:tgtEl>
                                          <p:spTgt spid="59"/>
                                        </p:tgtEl>
                                        <p:attrNameLst>
                                          <p:attrName>ppt_h</p:attrName>
                                        </p:attrNameLst>
                                      </p:cBhvr>
                                      <p:tavLst>
                                        <p:tav tm="0">
                                          <p:val>
                                            <p:strVal val="ppt_h"/>
                                          </p:val>
                                        </p:tav>
                                        <p:tav tm="100000">
                                          <p:val>
                                            <p:fltVal val="0"/>
                                          </p:val>
                                        </p:tav>
                                      </p:tavLst>
                                    </p:anim>
                                    <p:animEffect transition="out" filter="fade">
                                      <p:cBhvr>
                                        <p:cTn id="105" dur="500"/>
                                        <p:tgtEl>
                                          <p:spTgt spid="59"/>
                                        </p:tgtEl>
                                      </p:cBhvr>
                                    </p:animEffect>
                                    <p:set>
                                      <p:cBhvr>
                                        <p:cTn id="106" dur="1" fill="hold">
                                          <p:stCondLst>
                                            <p:cond delay="499"/>
                                          </p:stCondLst>
                                        </p:cTn>
                                        <p:tgtEl>
                                          <p:spTgt spid="59"/>
                                        </p:tgtEl>
                                        <p:attrNameLst>
                                          <p:attrName>style.visibility</p:attrName>
                                        </p:attrNameLst>
                                      </p:cBhvr>
                                      <p:to>
                                        <p:strVal val="hidden"/>
                                      </p:to>
                                    </p:set>
                                  </p:childTnLst>
                                </p:cTn>
                              </p:par>
                              <p:par>
                                <p:cTn id="107" presetID="53" presetClass="exit" presetSubtype="32" fill="hold" nodeType="withEffect">
                                  <p:stCondLst>
                                    <p:cond delay="0"/>
                                  </p:stCondLst>
                                  <p:childTnLst>
                                    <p:anim calcmode="lin" valueType="num">
                                      <p:cBhvr>
                                        <p:cTn id="108" dur="500"/>
                                        <p:tgtEl>
                                          <p:spTgt spid="56"/>
                                        </p:tgtEl>
                                        <p:attrNameLst>
                                          <p:attrName>ppt_w</p:attrName>
                                        </p:attrNameLst>
                                      </p:cBhvr>
                                      <p:tavLst>
                                        <p:tav tm="0">
                                          <p:val>
                                            <p:strVal val="ppt_w"/>
                                          </p:val>
                                        </p:tav>
                                        <p:tav tm="100000">
                                          <p:val>
                                            <p:fltVal val="0"/>
                                          </p:val>
                                        </p:tav>
                                      </p:tavLst>
                                    </p:anim>
                                    <p:anim calcmode="lin" valueType="num">
                                      <p:cBhvr>
                                        <p:cTn id="109" dur="500"/>
                                        <p:tgtEl>
                                          <p:spTgt spid="56"/>
                                        </p:tgtEl>
                                        <p:attrNameLst>
                                          <p:attrName>ppt_h</p:attrName>
                                        </p:attrNameLst>
                                      </p:cBhvr>
                                      <p:tavLst>
                                        <p:tav tm="0">
                                          <p:val>
                                            <p:strVal val="ppt_h"/>
                                          </p:val>
                                        </p:tav>
                                        <p:tav tm="100000">
                                          <p:val>
                                            <p:fltVal val="0"/>
                                          </p:val>
                                        </p:tav>
                                      </p:tavLst>
                                    </p:anim>
                                    <p:animEffect transition="out" filter="fade">
                                      <p:cBhvr>
                                        <p:cTn id="110" dur="500"/>
                                        <p:tgtEl>
                                          <p:spTgt spid="56"/>
                                        </p:tgtEl>
                                      </p:cBhvr>
                                    </p:animEffect>
                                    <p:set>
                                      <p:cBhvr>
                                        <p:cTn id="111" dur="1" fill="hold">
                                          <p:stCondLst>
                                            <p:cond delay="499"/>
                                          </p:stCondLst>
                                        </p:cTn>
                                        <p:tgtEl>
                                          <p:spTgt spid="56"/>
                                        </p:tgtEl>
                                        <p:attrNameLst>
                                          <p:attrName>style.visibility</p:attrName>
                                        </p:attrNameLst>
                                      </p:cBhvr>
                                      <p:to>
                                        <p:strVal val="hidden"/>
                                      </p:to>
                                    </p:set>
                                  </p:childTnLst>
                                </p:cTn>
                              </p:par>
                              <p:par>
                                <p:cTn id="112" presetID="53" presetClass="entr" presetSubtype="16" fill="hold" nodeType="withEffect">
                                  <p:stCondLst>
                                    <p:cond delay="0"/>
                                  </p:stCondLst>
                                  <p:childTnLst>
                                    <p:set>
                                      <p:cBhvr>
                                        <p:cTn id="113" dur="1" fill="hold">
                                          <p:stCondLst>
                                            <p:cond delay="0"/>
                                          </p:stCondLst>
                                        </p:cTn>
                                        <p:tgtEl>
                                          <p:spTgt spid="62"/>
                                        </p:tgtEl>
                                        <p:attrNameLst>
                                          <p:attrName>style.visibility</p:attrName>
                                        </p:attrNameLst>
                                      </p:cBhvr>
                                      <p:to>
                                        <p:strVal val="visible"/>
                                      </p:to>
                                    </p:set>
                                    <p:anim calcmode="lin" valueType="num">
                                      <p:cBhvr>
                                        <p:cTn id="114" dur="500" fill="hold"/>
                                        <p:tgtEl>
                                          <p:spTgt spid="62"/>
                                        </p:tgtEl>
                                        <p:attrNameLst>
                                          <p:attrName>ppt_w</p:attrName>
                                        </p:attrNameLst>
                                      </p:cBhvr>
                                      <p:tavLst>
                                        <p:tav tm="0">
                                          <p:val>
                                            <p:fltVal val="0"/>
                                          </p:val>
                                        </p:tav>
                                        <p:tav tm="100000">
                                          <p:val>
                                            <p:strVal val="#ppt_w"/>
                                          </p:val>
                                        </p:tav>
                                      </p:tavLst>
                                    </p:anim>
                                    <p:anim calcmode="lin" valueType="num">
                                      <p:cBhvr>
                                        <p:cTn id="115" dur="500" fill="hold"/>
                                        <p:tgtEl>
                                          <p:spTgt spid="62"/>
                                        </p:tgtEl>
                                        <p:attrNameLst>
                                          <p:attrName>ppt_h</p:attrName>
                                        </p:attrNameLst>
                                      </p:cBhvr>
                                      <p:tavLst>
                                        <p:tav tm="0">
                                          <p:val>
                                            <p:fltVal val="0"/>
                                          </p:val>
                                        </p:tav>
                                        <p:tav tm="100000">
                                          <p:val>
                                            <p:strVal val="#ppt_h"/>
                                          </p:val>
                                        </p:tav>
                                      </p:tavLst>
                                    </p:anim>
                                    <p:animEffect transition="in" filter="fade">
                                      <p:cBhvr>
                                        <p:cTn id="116"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54" grpId="0" animBg="1"/>
      <p:bldP spid="43" grpId="0" animBg="1"/>
      <p:bldP spid="49" grpId="0" animBg="1"/>
      <p:bldP spid="39" grpId="0" animBg="1"/>
      <p:bldP spid="52" grpId="0" animBg="1"/>
      <p:bldP spid="6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457200"/>
            <a:ext cx="6083301" cy="1231106"/>
          </a:xfrm>
          <a:prstGeom prst="rect">
            <a:avLst/>
          </a:prstGeom>
          <a:noFill/>
        </p:spPr>
        <p:txBody>
          <a:bodyPr wrap="square" rtlCol="0">
            <a:spAutoFit/>
          </a:bodyPr>
          <a:lstStyle/>
          <a:p>
            <a:pPr algn="just"/>
            <a:r>
              <a:rPr lang="en-US" sz="2000" dirty="0">
                <a:solidFill>
                  <a:schemeClr val="bg1">
                    <a:lumMod val="65000"/>
                  </a:schemeClr>
                </a:solidFill>
                <a:latin typeface="Nirmala UI" panose="020B0502040204020203" pitchFamily="34" charset="0"/>
                <a:cs typeface="Nirmala UI" panose="020B0502040204020203" pitchFamily="34" charset="0"/>
              </a:rPr>
              <a:t>The Recuperator is actually a gas-to-gas heat exchanger in which the combustion air of the burner is heated by the combustion output products.</a:t>
            </a:r>
          </a:p>
          <a:p>
            <a:pPr marL="0" marR="45720" lvl="1">
              <a:spcBef>
                <a:spcPts val="0"/>
              </a:spcBef>
              <a:buClr>
                <a:srgbClr val="4BC1AD"/>
              </a:buClr>
              <a:buSzPct val="95000"/>
              <a:defRPr/>
            </a:pPr>
            <a:endParaRPr lang="en-US" altLang="en-US" sz="1400" b="1" dirty="0">
              <a:latin typeface="Nirmala UI" panose="020B0502040204020203" pitchFamily="34" charset="0"/>
              <a:cs typeface="Nirmala UI" panose="020B0502040204020203" pitchFamily="34"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386" t="9473" r="1386" b="8307"/>
          <a:stretch/>
        </p:blipFill>
        <p:spPr>
          <a:xfrm>
            <a:off x="0" y="2286000"/>
            <a:ext cx="7543799" cy="4385569"/>
          </a:xfrm>
          <a:prstGeom prst="rect">
            <a:avLst/>
          </a:prstGeom>
        </p:spPr>
      </p:pic>
      <p:sp>
        <p:nvSpPr>
          <p:cNvPr id="5" name="Rectangle 4"/>
          <p:cNvSpPr/>
          <p:nvPr/>
        </p:nvSpPr>
        <p:spPr>
          <a:xfrm>
            <a:off x="7696200" y="4495800"/>
            <a:ext cx="1447800" cy="430887"/>
          </a:xfrm>
          <a:prstGeom prst="rect">
            <a:avLst/>
          </a:prstGeom>
        </p:spPr>
        <p:txBody>
          <a:bodyPr wrap="square">
            <a:spAutoFit/>
          </a:bodyPr>
          <a:lstStyle/>
          <a:p>
            <a:pPr marL="0" marR="45720" lvl="1">
              <a:spcBef>
                <a:spcPts val="0"/>
              </a:spcBef>
              <a:buClr>
                <a:srgbClr val="4BC1AD"/>
              </a:buClr>
              <a:buSzPct val="95000"/>
              <a:defRPr/>
            </a:pPr>
            <a:r>
              <a:rPr lang="en-US" altLang="en-US" sz="1100" b="1" dirty="0">
                <a:solidFill>
                  <a:schemeClr val="bg1"/>
                </a:solidFill>
              </a:rPr>
              <a:t>Recuperator</a:t>
            </a:r>
          </a:p>
          <a:p>
            <a:pPr marL="0" marR="45720" lvl="1">
              <a:spcBef>
                <a:spcPts val="0"/>
              </a:spcBef>
              <a:buClr>
                <a:srgbClr val="4BC1AD"/>
              </a:buClr>
              <a:buSzPct val="95000"/>
              <a:defRPr/>
            </a:pPr>
            <a:r>
              <a:rPr lang="en-US" altLang="en-US" sz="1100" b="1" dirty="0">
                <a:solidFill>
                  <a:schemeClr val="bg1"/>
                </a:solidFill>
              </a:rPr>
              <a:t>For Steel Complex</a:t>
            </a:r>
          </a:p>
        </p:txBody>
      </p:sp>
    </p:spTree>
    <p:extLst>
      <p:ext uri="{BB962C8B-B14F-4D97-AF65-F5344CB8AC3E}">
        <p14:creationId xmlns:p14="http://schemas.microsoft.com/office/powerpoint/2010/main" val="3941342663"/>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96200" y="4495800"/>
            <a:ext cx="1447800" cy="430887"/>
          </a:xfrm>
          <a:prstGeom prst="rect">
            <a:avLst/>
          </a:prstGeom>
        </p:spPr>
        <p:txBody>
          <a:bodyPr wrap="square">
            <a:spAutoFit/>
          </a:bodyPr>
          <a:lstStyle/>
          <a:p>
            <a:pPr marL="0" marR="45720" lvl="1">
              <a:spcBef>
                <a:spcPts val="0"/>
              </a:spcBef>
              <a:buClr>
                <a:srgbClr val="4BC1AD"/>
              </a:buClr>
              <a:buSzPct val="95000"/>
              <a:defRPr/>
            </a:pPr>
            <a:r>
              <a:rPr lang="en-US" altLang="en-US" sz="1100" b="1" dirty="0">
                <a:solidFill>
                  <a:schemeClr val="bg1"/>
                </a:solidFill>
              </a:rPr>
              <a:t>From 15 to 100 TON</a:t>
            </a:r>
          </a:p>
          <a:p>
            <a:pPr marL="0" marR="45720" lvl="1">
              <a:spcBef>
                <a:spcPts val="0"/>
              </a:spcBef>
              <a:buClr>
                <a:srgbClr val="4BC1AD"/>
              </a:buClr>
              <a:buSzPct val="95000"/>
              <a:defRPr/>
            </a:pPr>
            <a:r>
              <a:rPr lang="en-US" altLang="en-US" sz="1100" b="1" dirty="0">
                <a:solidFill>
                  <a:schemeClr val="bg1"/>
                </a:solidFill>
              </a:rPr>
              <a:t>From 6 to 14 m</a:t>
            </a:r>
          </a:p>
        </p:txBody>
      </p:sp>
      <p:sp>
        <p:nvSpPr>
          <p:cNvPr id="8" name="Rectangle 7">
            <a:extLst>
              <a:ext uri="{FF2B5EF4-FFF2-40B4-BE49-F238E27FC236}">
                <a16:creationId xmlns:a16="http://schemas.microsoft.com/office/drawing/2014/main" id="{8729D8A8-2E8E-4B24-BEAA-058CB8153093}"/>
              </a:ext>
            </a:extLst>
          </p:cNvPr>
          <p:cNvSpPr/>
          <p:nvPr/>
        </p:nvSpPr>
        <p:spPr>
          <a:xfrm>
            <a:off x="76200" y="52754"/>
            <a:ext cx="7467600" cy="1723549"/>
          </a:xfrm>
          <a:prstGeom prst="rect">
            <a:avLst/>
          </a:prstGeom>
          <a:noFill/>
        </p:spPr>
        <p:txBody>
          <a:bodyPr wrap="square" rtlCol="0">
            <a:spAutoFit/>
          </a:bodyPr>
          <a:lstStyle/>
          <a:p>
            <a:r>
              <a:rPr lang="en-US" b="1" dirty="0">
                <a:solidFill>
                  <a:schemeClr val="bg1">
                    <a:lumMod val="65000"/>
                  </a:schemeClr>
                </a:solidFill>
                <a:latin typeface="Nirmala UI" panose="020B0502040204020203" pitchFamily="34" charset="0"/>
                <a:cs typeface="Nirmala UI" panose="020B0502040204020203" pitchFamily="34" charset="0"/>
              </a:rPr>
              <a:t>Tube Bundle Extractor</a:t>
            </a:r>
          </a:p>
          <a:p>
            <a:pPr algn="just" fontAlgn="base"/>
            <a:r>
              <a:rPr lang="en-US" sz="1100" dirty="0">
                <a:solidFill>
                  <a:schemeClr val="bg1">
                    <a:lumMod val="65000"/>
                  </a:schemeClr>
                </a:solidFill>
                <a:latin typeface="Nirmala UI" panose="020B0502040204020203" pitchFamily="34" charset="0"/>
                <a:cs typeface="Nirmala UI" panose="020B0502040204020203" pitchFamily="34" charset="0"/>
              </a:rPr>
              <a:t>This device is used to service Shell &amp; Tube converters in order to remove the bundle tube and also to place it</a:t>
            </a:r>
            <a:r>
              <a:rPr lang="ar-SA" sz="1100" dirty="0">
                <a:solidFill>
                  <a:schemeClr val="bg1">
                    <a:lumMod val="65000"/>
                  </a:schemeClr>
                </a:solidFill>
                <a:latin typeface="Nirmala UI" panose="020B0502040204020203" pitchFamily="34" charset="0"/>
              </a:rPr>
              <a:t>.</a:t>
            </a:r>
            <a:endParaRPr lang="en-US" sz="1100" dirty="0">
              <a:solidFill>
                <a:schemeClr val="bg1">
                  <a:lumMod val="65000"/>
                </a:schemeClr>
              </a:solidFill>
              <a:latin typeface="Nirmala UI" panose="020B0502040204020203" pitchFamily="34" charset="0"/>
              <a:cs typeface="Nirmala UI" panose="020B0502040204020203" pitchFamily="34" charset="0"/>
            </a:endParaRPr>
          </a:p>
          <a:p>
            <a:pPr algn="just" fontAlgn="base"/>
            <a:r>
              <a:rPr lang="en-US" sz="1100" dirty="0">
                <a:solidFill>
                  <a:schemeClr val="bg1">
                    <a:lumMod val="65000"/>
                  </a:schemeClr>
                </a:solidFill>
                <a:latin typeface="Nirmala UI" panose="020B0502040204020203" pitchFamily="34" charset="0"/>
                <a:cs typeface="Nirmala UI" panose="020B0502040204020203" pitchFamily="34" charset="0"/>
              </a:rPr>
              <a:t>Tube Bundle Extractor is a high-speed, safe and automatic device for reducing the problems of pulling out and placing Tube Bundle in Shell &amp; Tube converters. This device combines all the hydraulic, mechanical and structural components in a limited and useful area, and easily removes and replaces the heat exchanger bundle tubes using a crane and also uses a Remote Control. </a:t>
            </a:r>
          </a:p>
          <a:p>
            <a:pPr algn="just" fontAlgn="base"/>
            <a:r>
              <a:rPr lang="en-US" sz="1100" dirty="0">
                <a:solidFill>
                  <a:schemeClr val="bg1">
                    <a:lumMod val="65000"/>
                  </a:schemeClr>
                </a:solidFill>
                <a:latin typeface="Nirmala UI" panose="020B0502040204020203" pitchFamily="34" charset="0"/>
                <a:cs typeface="Nirmala UI" panose="020B0502040204020203" pitchFamily="34" charset="0"/>
              </a:rPr>
              <a:t>The main technical advantage of this device is the use of a diesel engine to produce the driving force that allows the device to be used anywhere and away from power sources.</a:t>
            </a:r>
          </a:p>
          <a:p>
            <a:r>
              <a:rPr lang="en-US" sz="1100" b="1" dirty="0">
                <a:latin typeface="Nirmala UI" panose="020B0502040204020203" pitchFamily="34" charset="0"/>
                <a:cs typeface="Nirmala UI" panose="020B0502040204020203" pitchFamily="34" charset="0"/>
              </a:rPr>
              <a:t> </a:t>
            </a:r>
          </a:p>
        </p:txBody>
      </p:sp>
      <p:pic>
        <p:nvPicPr>
          <p:cNvPr id="9" name="Picture 2" descr="D:\Drive F.Zare\Website\1399\Websitelast rev0320\Pic\product\tube bundle puller (1).JPG">
            <a:extLst>
              <a:ext uri="{FF2B5EF4-FFF2-40B4-BE49-F238E27FC236}">
                <a16:creationId xmlns:a16="http://schemas.microsoft.com/office/drawing/2014/main" id="{80BB14C4-8D93-4C5B-B888-B542B8859C1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589455"/>
            <a:ext cx="7391400" cy="5148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9019435"/>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E9D128C-22E3-4797-966B-CA981C98C540}"/>
              </a:ext>
            </a:extLst>
          </p:cNvPr>
          <p:cNvSpPr/>
          <p:nvPr/>
        </p:nvSpPr>
        <p:spPr>
          <a:xfrm>
            <a:off x="2362200" y="457200"/>
            <a:ext cx="2977097" cy="523220"/>
          </a:xfrm>
          <a:prstGeom prst="rect">
            <a:avLst/>
          </a:prstGeom>
        </p:spPr>
        <p:txBody>
          <a:bodyPr wrap="none">
            <a:spAutoFit/>
          </a:bodyPr>
          <a:lstStyle/>
          <a:p>
            <a:pPr lvl="0" algn="ctr"/>
            <a:r>
              <a:rPr lang="en-US" sz="2800" b="1" dirty="0">
                <a:solidFill>
                  <a:schemeClr val="bg1">
                    <a:lumMod val="65000"/>
                  </a:schemeClr>
                </a:solidFill>
                <a:latin typeface="Nirmala UI" panose="020B0502040204020203" pitchFamily="34" charset="0"/>
                <a:cs typeface="Nirmala UI" panose="020B0502040204020203" pitchFamily="34" charset="0"/>
              </a:rPr>
              <a:t>Cleaning System</a:t>
            </a:r>
          </a:p>
        </p:txBody>
      </p:sp>
      <p:pic>
        <p:nvPicPr>
          <p:cNvPr id="4" name="Picture 3">
            <a:extLst>
              <a:ext uri="{FF2B5EF4-FFF2-40B4-BE49-F238E27FC236}">
                <a16:creationId xmlns:a16="http://schemas.microsoft.com/office/drawing/2014/main" id="{7B20545C-3DAC-47FC-8493-F1746D1E91C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111"/>
          <a:stretch/>
        </p:blipFill>
        <p:spPr>
          <a:xfrm>
            <a:off x="152400" y="1828800"/>
            <a:ext cx="7315200" cy="4876800"/>
          </a:xfrm>
          <a:prstGeom prst="rect">
            <a:avLst/>
          </a:prstGeom>
        </p:spPr>
      </p:pic>
      <p:pic>
        <p:nvPicPr>
          <p:cNvPr id="7" name="Picture 6">
            <a:extLst>
              <a:ext uri="{FF2B5EF4-FFF2-40B4-BE49-F238E27FC236}">
                <a16:creationId xmlns:a16="http://schemas.microsoft.com/office/drawing/2014/main" id="{7881C8B1-C0C2-4219-8FD2-1F88C46980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111"/>
          <a:stretch/>
        </p:blipFill>
        <p:spPr>
          <a:xfrm>
            <a:off x="152400" y="1828800"/>
            <a:ext cx="7315200" cy="4876800"/>
          </a:xfrm>
          <a:prstGeom prst="rect">
            <a:avLst/>
          </a:prstGeom>
        </p:spPr>
      </p:pic>
      <p:pic>
        <p:nvPicPr>
          <p:cNvPr id="9" name="Picture 8">
            <a:extLst>
              <a:ext uri="{FF2B5EF4-FFF2-40B4-BE49-F238E27FC236}">
                <a16:creationId xmlns:a16="http://schemas.microsoft.com/office/drawing/2014/main" id="{A8AFF9FB-E610-4222-932A-9EFBC28D5F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828800"/>
            <a:ext cx="7315200" cy="4876800"/>
          </a:xfrm>
          <a:prstGeom prst="rect">
            <a:avLst/>
          </a:prstGeom>
        </p:spPr>
      </p:pic>
    </p:spTree>
    <p:extLst>
      <p:ext uri="{BB962C8B-B14F-4D97-AF65-F5344CB8AC3E}">
        <p14:creationId xmlns:p14="http://schemas.microsoft.com/office/powerpoint/2010/main" val="3121262652"/>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fltVal val="0"/>
                                          </p:val>
                                        </p:tav>
                                      </p:tavLst>
                                    </p:anim>
                                    <p:animEffect transition="out" filter="fade">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7"/>
                                        </p:tgtEl>
                                        <p:attrNameLst>
                                          <p:attrName>ppt_w</p:attrName>
                                        </p:attrNameLst>
                                      </p:cBhvr>
                                      <p:tavLst>
                                        <p:tav tm="0">
                                          <p:val>
                                            <p:strVal val="ppt_w"/>
                                          </p:val>
                                        </p:tav>
                                        <p:tav tm="100000">
                                          <p:val>
                                            <p:fltVal val="0"/>
                                          </p:val>
                                        </p:tav>
                                      </p:tavLst>
                                    </p:anim>
                                    <p:anim calcmode="lin" valueType="num">
                                      <p:cBhvr>
                                        <p:cTn id="14" dur="500"/>
                                        <p:tgtEl>
                                          <p:spTgt spid="7"/>
                                        </p:tgtEl>
                                        <p:attrNameLst>
                                          <p:attrName>ppt_h</p:attrName>
                                        </p:attrNameLst>
                                      </p:cBhvr>
                                      <p:tavLst>
                                        <p:tav tm="0">
                                          <p:val>
                                            <p:strVal val="ppt_h"/>
                                          </p:val>
                                        </p:tav>
                                        <p:tav tm="100000">
                                          <p:val>
                                            <p:fltVal val="0"/>
                                          </p:val>
                                        </p:tav>
                                      </p:tavLst>
                                    </p:anim>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32C9D0-DED3-0425-FAD4-FAB407636B49}"/>
              </a:ext>
            </a:extLst>
          </p:cNvPr>
          <p:cNvSpPr/>
          <p:nvPr/>
        </p:nvSpPr>
        <p:spPr>
          <a:xfrm>
            <a:off x="1371600" y="304800"/>
            <a:ext cx="4876800" cy="1261884"/>
          </a:xfrm>
          <a:prstGeom prst="rect">
            <a:avLst/>
          </a:prstGeom>
        </p:spPr>
        <p:txBody>
          <a:bodyPr wrap="square">
            <a:spAutoFit/>
          </a:bodyPr>
          <a:lstStyle/>
          <a:p>
            <a:pPr lvl="0" algn="ctr"/>
            <a:r>
              <a:rPr lang="en-US" sz="2800" b="1" dirty="0">
                <a:solidFill>
                  <a:schemeClr val="bg1">
                    <a:lumMod val="65000"/>
                  </a:schemeClr>
                </a:solidFill>
                <a:latin typeface="Nirmala UI" panose="020B0502040204020203" pitchFamily="34" charset="0"/>
                <a:cs typeface="Nirmala UI" panose="020B0502040204020203" pitchFamily="34" charset="0"/>
              </a:rPr>
              <a:t>Steam Reformer Package</a:t>
            </a:r>
            <a:endParaRPr lang="fa-IR" sz="2800" b="1" dirty="0">
              <a:solidFill>
                <a:schemeClr val="bg1">
                  <a:lumMod val="65000"/>
                </a:schemeClr>
              </a:solidFill>
              <a:latin typeface="Nirmala UI" panose="020B0502040204020203" pitchFamily="34" charset="0"/>
              <a:cs typeface="Nirmala UI" panose="020B0502040204020203" pitchFamily="34" charset="0"/>
            </a:endParaRPr>
          </a:p>
          <a:p>
            <a:pPr algn="ctr"/>
            <a:r>
              <a:rPr lang="en-US" sz="2000" dirty="0">
                <a:solidFill>
                  <a:schemeClr val="bg1">
                    <a:lumMod val="65000"/>
                  </a:schemeClr>
                </a:solidFill>
                <a:latin typeface="Nirmala UI" panose="020B0502040204020203" pitchFamily="34" charset="0"/>
                <a:cs typeface="Nirmala UI" panose="020B0502040204020203" pitchFamily="34" charset="0"/>
              </a:rPr>
              <a:t>Shiraz Refinery</a:t>
            </a:r>
          </a:p>
          <a:p>
            <a:pPr lvl="0" algn="ctr"/>
            <a:endParaRPr lang="en-US" sz="2800" b="1" dirty="0">
              <a:solidFill>
                <a:schemeClr val="bg1">
                  <a:lumMod val="65000"/>
                </a:schemeClr>
              </a:solidFill>
              <a:latin typeface="Nirmala UI" panose="020B0502040204020203" pitchFamily="34" charset="0"/>
              <a:cs typeface="Nirmala UI" panose="020B0502040204020203" pitchFamily="34" charset="0"/>
            </a:endParaRPr>
          </a:p>
        </p:txBody>
      </p:sp>
      <p:pic>
        <p:nvPicPr>
          <p:cNvPr id="4" name="Picture 3">
            <a:extLst>
              <a:ext uri="{FF2B5EF4-FFF2-40B4-BE49-F238E27FC236}">
                <a16:creationId xmlns:a16="http://schemas.microsoft.com/office/drawing/2014/main" id="{E75FAA99-5ADA-A85D-30B8-079A70C16C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0" y="1295400"/>
            <a:ext cx="2494102" cy="5410200"/>
          </a:xfrm>
          <a:prstGeom prst="rect">
            <a:avLst/>
          </a:prstGeom>
        </p:spPr>
      </p:pic>
      <p:pic>
        <p:nvPicPr>
          <p:cNvPr id="6" name="Picture 5">
            <a:extLst>
              <a:ext uri="{FF2B5EF4-FFF2-40B4-BE49-F238E27FC236}">
                <a16:creationId xmlns:a16="http://schemas.microsoft.com/office/drawing/2014/main" id="{FC8EC578-5A07-B545-5E6A-1492A8883A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3876" y="1295400"/>
            <a:ext cx="2494102" cy="5410200"/>
          </a:xfrm>
          <a:prstGeom prst="rect">
            <a:avLst/>
          </a:prstGeom>
        </p:spPr>
      </p:pic>
      <p:pic>
        <p:nvPicPr>
          <p:cNvPr id="8" name="Picture 7">
            <a:extLst>
              <a:ext uri="{FF2B5EF4-FFF2-40B4-BE49-F238E27FC236}">
                <a16:creationId xmlns:a16="http://schemas.microsoft.com/office/drawing/2014/main" id="{3684FF82-257C-4DAE-6067-BF5ACFAC463E}"/>
              </a:ext>
            </a:extLst>
          </p:cNvPr>
          <p:cNvPicPr>
            <a:picLocks noChangeAspect="1"/>
          </p:cNvPicPr>
          <p:nvPr/>
        </p:nvPicPr>
        <p:blipFill>
          <a:blip r:embed="rId4" cstate="print">
            <a:extLst>
              <a:ext uri="{28A0092B-C50C-407E-A947-70E740481C1C}">
                <a14:useLocalDpi xmlns:a14="http://schemas.microsoft.com/office/drawing/2010/main" val="0"/>
              </a:ext>
            </a:extLst>
          </a:blip>
          <a:srcRect l="11609" r="26479"/>
          <a:stretch/>
        </p:blipFill>
        <p:spPr>
          <a:xfrm>
            <a:off x="152400" y="1295400"/>
            <a:ext cx="7315200" cy="5446986"/>
          </a:xfrm>
          <a:prstGeom prst="rect">
            <a:avLst/>
          </a:prstGeom>
        </p:spPr>
      </p:pic>
      <p:pic>
        <p:nvPicPr>
          <p:cNvPr id="10" name="Picture 9">
            <a:extLst>
              <a:ext uri="{FF2B5EF4-FFF2-40B4-BE49-F238E27FC236}">
                <a16:creationId xmlns:a16="http://schemas.microsoft.com/office/drawing/2014/main" id="{8B1EBB6E-24F5-D72A-5739-360016020630}"/>
              </a:ext>
            </a:extLst>
          </p:cNvPr>
          <p:cNvPicPr>
            <a:picLocks noChangeAspect="1"/>
          </p:cNvPicPr>
          <p:nvPr/>
        </p:nvPicPr>
        <p:blipFill>
          <a:blip r:embed="rId5" cstate="print">
            <a:extLst>
              <a:ext uri="{28A0092B-C50C-407E-A947-70E740481C1C}">
                <a14:useLocalDpi xmlns:a14="http://schemas.microsoft.com/office/drawing/2010/main" val="0"/>
              </a:ext>
            </a:extLst>
          </a:blip>
          <a:srcRect l="14127" r="24229"/>
          <a:stretch/>
        </p:blipFill>
        <p:spPr>
          <a:xfrm>
            <a:off x="152400" y="1295400"/>
            <a:ext cx="7315200" cy="5470634"/>
          </a:xfrm>
          <a:prstGeom prst="rect">
            <a:avLst/>
          </a:prstGeom>
        </p:spPr>
      </p:pic>
    </p:spTree>
    <p:extLst>
      <p:ext uri="{BB962C8B-B14F-4D97-AF65-F5344CB8AC3E}">
        <p14:creationId xmlns:p14="http://schemas.microsoft.com/office/powerpoint/2010/main" val="4223918246"/>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0"/>
                                        </p:tgtEl>
                                        <p:attrNameLst>
                                          <p:attrName>ppt_w</p:attrName>
                                        </p:attrNameLst>
                                      </p:cBhvr>
                                      <p:tavLst>
                                        <p:tav tm="0">
                                          <p:val>
                                            <p:strVal val="ppt_w"/>
                                          </p:val>
                                        </p:tav>
                                        <p:tav tm="100000">
                                          <p:val>
                                            <p:fltVal val="0"/>
                                          </p:val>
                                        </p:tav>
                                      </p:tavLst>
                                    </p:anim>
                                    <p:anim calcmode="lin" valueType="num">
                                      <p:cBhvr>
                                        <p:cTn id="7" dur="500"/>
                                        <p:tgtEl>
                                          <p:spTgt spid="10"/>
                                        </p:tgtEl>
                                        <p:attrNameLst>
                                          <p:attrName>ppt_h</p:attrName>
                                        </p:attrNameLst>
                                      </p:cBhvr>
                                      <p:tavLst>
                                        <p:tav tm="0">
                                          <p:val>
                                            <p:strVal val="ppt_h"/>
                                          </p:val>
                                        </p:tav>
                                        <p:tav tm="100000">
                                          <p:val>
                                            <p:fltVal val="0"/>
                                          </p:val>
                                        </p:tav>
                                      </p:tavLst>
                                    </p:anim>
                                    <p:animEffect transition="out" filter="fade">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8"/>
                                        </p:tgtEl>
                                        <p:attrNameLst>
                                          <p:attrName>ppt_w</p:attrName>
                                        </p:attrNameLst>
                                      </p:cBhvr>
                                      <p:tavLst>
                                        <p:tav tm="0">
                                          <p:val>
                                            <p:strVal val="ppt_w"/>
                                          </p:val>
                                        </p:tav>
                                        <p:tav tm="100000">
                                          <p:val>
                                            <p:fltVal val="0"/>
                                          </p:val>
                                        </p:tav>
                                      </p:tavLst>
                                    </p:anim>
                                    <p:anim calcmode="lin" valueType="num">
                                      <p:cBhvr>
                                        <p:cTn id="14" dur="500"/>
                                        <p:tgtEl>
                                          <p:spTgt spid="8"/>
                                        </p:tgtEl>
                                        <p:attrNameLst>
                                          <p:attrName>ppt_h</p:attrName>
                                        </p:attrNameLst>
                                      </p:cBhvr>
                                      <p:tavLst>
                                        <p:tav tm="0">
                                          <p:val>
                                            <p:strVal val="ppt_h"/>
                                          </p:val>
                                        </p:tav>
                                        <p:tav tm="100000">
                                          <p:val>
                                            <p:fltVal val="0"/>
                                          </p:val>
                                        </p:tav>
                                      </p:tavLst>
                                    </p:anim>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descr="G:\AAC Archive\ساختمان آبان\IMG_975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1019" y="5581611"/>
            <a:ext cx="1384612" cy="112801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G:\AAC Archive\ساختمان آبان\IMG_97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01019" y="4301364"/>
            <a:ext cx="1384614" cy="110564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C:\Users\sa.tavakoli\Desktop\هوايي.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01019" y="3030266"/>
            <a:ext cx="1384613" cy="1107826"/>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txBox="1">
            <a:spLocks/>
          </p:cNvSpPr>
          <p:nvPr/>
        </p:nvSpPr>
        <p:spPr bwMode="auto">
          <a:xfrm>
            <a:off x="3581400" y="135319"/>
            <a:ext cx="3886200" cy="84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124" tIns="42055" rIns="84124" bIns="42055" numCol="1" anchor="ctr" anchorCtr="0" compatLnSpc="1">
            <a:prstTxWarp prst="textNoShape">
              <a:avLst/>
            </a:prstTxWarp>
          </a:bodyPr>
          <a:lstStyle>
            <a:lvl1pPr algn="ctr" defTabSz="846912" rtl="0" eaLnBrk="1" fontAlgn="base" hangingPunct="1">
              <a:spcBef>
                <a:spcPct val="0"/>
              </a:spcBef>
              <a:spcAft>
                <a:spcPct val="0"/>
              </a:spcAft>
              <a:defRPr sz="4100">
                <a:solidFill>
                  <a:schemeClr val="tx1"/>
                </a:solidFill>
                <a:latin typeface="+mj-lt"/>
                <a:ea typeface="+mj-ea"/>
                <a:cs typeface="+mj-cs"/>
              </a:defRPr>
            </a:lvl1pPr>
            <a:lvl2pPr algn="ctr" defTabSz="846912" rtl="0" eaLnBrk="1" fontAlgn="base" hangingPunct="1">
              <a:spcBef>
                <a:spcPct val="0"/>
              </a:spcBef>
              <a:spcAft>
                <a:spcPct val="0"/>
              </a:spcAft>
              <a:defRPr sz="4100">
                <a:solidFill>
                  <a:schemeClr val="tx1"/>
                </a:solidFill>
                <a:latin typeface="Calibri" pitchFamily="34" charset="0"/>
                <a:cs typeface="Arial" charset="0"/>
              </a:defRPr>
            </a:lvl2pPr>
            <a:lvl3pPr algn="ctr" defTabSz="846912" rtl="0" eaLnBrk="1" fontAlgn="base" hangingPunct="1">
              <a:spcBef>
                <a:spcPct val="0"/>
              </a:spcBef>
              <a:spcAft>
                <a:spcPct val="0"/>
              </a:spcAft>
              <a:defRPr sz="4100">
                <a:solidFill>
                  <a:schemeClr val="tx1"/>
                </a:solidFill>
                <a:latin typeface="Calibri" pitchFamily="34" charset="0"/>
                <a:cs typeface="Arial" charset="0"/>
              </a:defRPr>
            </a:lvl3pPr>
            <a:lvl4pPr algn="ctr" defTabSz="846912" rtl="0" eaLnBrk="1" fontAlgn="base" hangingPunct="1">
              <a:spcBef>
                <a:spcPct val="0"/>
              </a:spcBef>
              <a:spcAft>
                <a:spcPct val="0"/>
              </a:spcAft>
              <a:defRPr sz="4100">
                <a:solidFill>
                  <a:schemeClr val="tx1"/>
                </a:solidFill>
                <a:latin typeface="Calibri" pitchFamily="34" charset="0"/>
                <a:cs typeface="Arial" charset="0"/>
              </a:defRPr>
            </a:lvl4pPr>
            <a:lvl5pPr algn="ctr" defTabSz="846912" rtl="0" eaLnBrk="1" fontAlgn="base" hangingPunct="1">
              <a:spcBef>
                <a:spcPct val="0"/>
              </a:spcBef>
              <a:spcAft>
                <a:spcPct val="0"/>
              </a:spcAft>
              <a:defRPr sz="4100">
                <a:solidFill>
                  <a:schemeClr val="tx1"/>
                </a:solidFill>
                <a:latin typeface="Calibri" pitchFamily="34" charset="0"/>
                <a:cs typeface="Arial" charset="0"/>
              </a:defRPr>
            </a:lvl5pPr>
            <a:lvl6pPr marL="382905" algn="ctr" defTabSz="846912" rtl="0" eaLnBrk="1" fontAlgn="base" hangingPunct="1">
              <a:spcBef>
                <a:spcPct val="0"/>
              </a:spcBef>
              <a:spcAft>
                <a:spcPct val="0"/>
              </a:spcAft>
              <a:defRPr sz="4100">
                <a:solidFill>
                  <a:schemeClr val="tx1"/>
                </a:solidFill>
                <a:latin typeface="Calibri" pitchFamily="34" charset="0"/>
                <a:cs typeface="Arial" charset="0"/>
              </a:defRPr>
            </a:lvl6pPr>
            <a:lvl7pPr marL="765810" algn="ctr" defTabSz="846912" rtl="0" eaLnBrk="1" fontAlgn="base" hangingPunct="1">
              <a:spcBef>
                <a:spcPct val="0"/>
              </a:spcBef>
              <a:spcAft>
                <a:spcPct val="0"/>
              </a:spcAft>
              <a:defRPr sz="4100">
                <a:solidFill>
                  <a:schemeClr val="tx1"/>
                </a:solidFill>
                <a:latin typeface="Calibri" pitchFamily="34" charset="0"/>
                <a:cs typeface="Arial" charset="0"/>
              </a:defRPr>
            </a:lvl7pPr>
            <a:lvl8pPr marL="1148715" algn="ctr" defTabSz="846912" rtl="0" eaLnBrk="1" fontAlgn="base" hangingPunct="1">
              <a:spcBef>
                <a:spcPct val="0"/>
              </a:spcBef>
              <a:spcAft>
                <a:spcPct val="0"/>
              </a:spcAft>
              <a:defRPr sz="4100">
                <a:solidFill>
                  <a:schemeClr val="tx1"/>
                </a:solidFill>
                <a:latin typeface="Calibri" pitchFamily="34" charset="0"/>
                <a:cs typeface="Arial" charset="0"/>
              </a:defRPr>
            </a:lvl8pPr>
            <a:lvl9pPr marL="1531620" algn="ctr" defTabSz="846912" rtl="0" eaLnBrk="1" fontAlgn="base" hangingPunct="1">
              <a:spcBef>
                <a:spcPct val="0"/>
              </a:spcBef>
              <a:spcAft>
                <a:spcPct val="0"/>
              </a:spcAft>
              <a:defRPr sz="4100">
                <a:solidFill>
                  <a:schemeClr val="tx1"/>
                </a:solidFill>
                <a:latin typeface="Calibri" pitchFamily="34" charset="0"/>
                <a:cs typeface="Arial" charset="0"/>
              </a:defRPr>
            </a:lvl9pPr>
          </a:lstStyle>
          <a:p>
            <a:pPr algn="r"/>
            <a:r>
              <a:rPr lang="fa-IR" sz="2400" b="1" dirty="0">
                <a:solidFill>
                  <a:schemeClr val="bg1">
                    <a:lumMod val="65000"/>
                  </a:schemeClr>
                </a:solidFill>
                <a:latin typeface="w_Yekan" panose="02000500000000020004" pitchFamily="2" charset="-78"/>
                <a:cs typeface="B Yekan" panose="00000400000000000000" pitchFamily="2" charset="-78"/>
              </a:rPr>
              <a:t>کولر هوایی آبان در يک نگاه</a:t>
            </a:r>
          </a:p>
        </p:txBody>
      </p:sp>
      <p:grpSp>
        <p:nvGrpSpPr>
          <p:cNvPr id="3" name="Group 2"/>
          <p:cNvGrpSpPr/>
          <p:nvPr/>
        </p:nvGrpSpPr>
        <p:grpSpPr>
          <a:xfrm>
            <a:off x="921666" y="914400"/>
            <a:ext cx="6398918" cy="5387892"/>
            <a:chOff x="921666" y="1234441"/>
            <a:chExt cx="6398918" cy="5387892"/>
          </a:xfrm>
        </p:grpSpPr>
        <p:grpSp>
          <p:nvGrpSpPr>
            <p:cNvPr id="2" name="Group 1"/>
            <p:cNvGrpSpPr/>
            <p:nvPr/>
          </p:nvGrpSpPr>
          <p:grpSpPr>
            <a:xfrm>
              <a:off x="921666" y="1234441"/>
              <a:ext cx="6393534" cy="4572000"/>
              <a:chOff x="1015010" y="1234441"/>
              <a:chExt cx="6393534" cy="4572000"/>
            </a:xfrm>
          </p:grpSpPr>
          <p:sp>
            <p:nvSpPr>
              <p:cNvPr id="7" name="Rektangel 30"/>
              <p:cNvSpPr>
                <a:spLocks noChangeArrowheads="1"/>
              </p:cNvSpPr>
              <p:nvPr/>
            </p:nvSpPr>
            <p:spPr bwMode="auto">
              <a:xfrm>
                <a:off x="1016874" y="1234441"/>
                <a:ext cx="6391670" cy="678733"/>
              </a:xfrm>
              <a:prstGeom prst="rect">
                <a:avLst/>
              </a:prstGeom>
              <a:ln>
                <a:solidFill>
                  <a:srgbClr val="56C6D1"/>
                </a:solidFill>
                <a:headEnd/>
                <a:tailEnd/>
              </a:ln>
            </p:spPr>
            <p:style>
              <a:lnRef idx="2">
                <a:schemeClr val="accent3">
                  <a:shade val="50000"/>
                </a:schemeClr>
              </a:lnRef>
              <a:fillRef idx="1">
                <a:schemeClr val="accent3"/>
              </a:fillRef>
              <a:effectRef idx="0">
                <a:schemeClr val="accent3"/>
              </a:effectRef>
              <a:fontRef idx="minor">
                <a:schemeClr val="lt1"/>
              </a:fontRef>
            </p:style>
            <p:txBody>
              <a:bodyPr anchor="ctr"/>
              <a:lstStyle/>
              <a:p>
                <a:pPr lvl="1" algn="r" rtl="1">
                  <a:defRPr/>
                </a:pPr>
                <a:r>
                  <a:rPr lang="fa-IR" sz="2000" dirty="0">
                    <a:solidFill>
                      <a:schemeClr val="bg1">
                        <a:lumMod val="65000"/>
                      </a:schemeClr>
                    </a:solidFill>
                    <a:latin typeface="Arial" pitchFamily="34" charset="0"/>
                    <a:ea typeface="ＭＳ Ｐゴシック" pitchFamily="-97" charset="-128"/>
                    <a:cs typeface="B Yekan" pitchFamily="2" charset="-78"/>
                  </a:rPr>
                  <a:t>تاسیس		            </a:t>
                </a:r>
                <a:r>
                  <a:rPr lang="en-US" sz="2000" dirty="0">
                    <a:solidFill>
                      <a:schemeClr val="bg1">
                        <a:lumMod val="65000"/>
                      </a:schemeClr>
                    </a:solidFill>
                    <a:latin typeface="Arial" pitchFamily="34" charset="0"/>
                    <a:ea typeface="ＭＳ Ｐゴシック" pitchFamily="-97" charset="-128"/>
                    <a:cs typeface="B Yekan" pitchFamily="2" charset="-78"/>
                  </a:rPr>
                  <a:t>  </a:t>
                </a:r>
                <a:r>
                  <a:rPr lang="fa-IR" sz="2000" dirty="0">
                    <a:solidFill>
                      <a:schemeClr val="bg1">
                        <a:lumMod val="65000"/>
                      </a:schemeClr>
                    </a:solidFill>
                    <a:latin typeface="Arial" pitchFamily="34" charset="0"/>
                    <a:ea typeface="ＭＳ Ｐゴシック" pitchFamily="-97" charset="-128"/>
                    <a:cs typeface="B Yekan" pitchFamily="2" charset="-78"/>
                  </a:rPr>
                  <a:t> </a:t>
                </a:r>
                <a:r>
                  <a:rPr lang="en-US" sz="2000" dirty="0">
                    <a:solidFill>
                      <a:schemeClr val="bg1">
                        <a:lumMod val="65000"/>
                      </a:schemeClr>
                    </a:solidFill>
                    <a:latin typeface="Arial" pitchFamily="34" charset="0"/>
                    <a:ea typeface="ＭＳ Ｐゴシック" pitchFamily="-97" charset="-128"/>
                    <a:cs typeface="B Yekan" pitchFamily="2" charset="-78"/>
                  </a:rPr>
                  <a:t>  </a:t>
                </a:r>
                <a:r>
                  <a:rPr lang="fa-IR" sz="2000" dirty="0" err="1">
                    <a:solidFill>
                      <a:schemeClr val="bg1">
                        <a:lumMod val="65000"/>
                      </a:schemeClr>
                    </a:solidFill>
                    <a:latin typeface="Arial" pitchFamily="34" charset="0"/>
                    <a:ea typeface="ＭＳ Ｐゴシック" pitchFamily="-97" charset="-128"/>
                    <a:cs typeface="B Yekan" pitchFamily="2" charset="-78"/>
                  </a:rPr>
                  <a:t>دي</a:t>
                </a:r>
                <a:r>
                  <a:rPr lang="fa-IR" sz="2000" dirty="0">
                    <a:solidFill>
                      <a:schemeClr val="bg1">
                        <a:lumMod val="65000"/>
                      </a:schemeClr>
                    </a:solidFill>
                    <a:latin typeface="Arial" pitchFamily="34" charset="0"/>
                    <a:ea typeface="ＭＳ Ｐゴシック" pitchFamily="-97" charset="-128"/>
                    <a:cs typeface="B Yekan" pitchFamily="2" charset="-78"/>
                  </a:rPr>
                  <a:t> ماه  1376</a:t>
                </a:r>
                <a:endParaRPr lang="da-DK" sz="2000" dirty="0">
                  <a:solidFill>
                    <a:schemeClr val="bg1">
                      <a:lumMod val="65000"/>
                    </a:schemeClr>
                  </a:solidFill>
                  <a:latin typeface="Arial" pitchFamily="34" charset="0"/>
                  <a:ea typeface="ＭＳ Ｐゴシック" pitchFamily="-97" charset="-128"/>
                  <a:cs typeface="B Yekan" pitchFamily="2" charset="-78"/>
                </a:endParaRPr>
              </a:p>
            </p:txBody>
          </p:sp>
          <p:sp>
            <p:nvSpPr>
              <p:cNvPr id="8" name="Rektangel 30"/>
              <p:cNvSpPr>
                <a:spLocks noChangeArrowheads="1"/>
              </p:cNvSpPr>
              <p:nvPr/>
            </p:nvSpPr>
            <p:spPr bwMode="auto">
              <a:xfrm>
                <a:off x="1015010" y="2018748"/>
                <a:ext cx="6391670" cy="678733"/>
              </a:xfrm>
              <a:prstGeom prst="rect">
                <a:avLst/>
              </a:prstGeom>
              <a:ln>
                <a:solidFill>
                  <a:srgbClr val="56C6D1"/>
                </a:solidFill>
                <a:headEnd/>
                <a:tailEnd/>
              </a:ln>
            </p:spPr>
            <p:style>
              <a:lnRef idx="2">
                <a:schemeClr val="accent3">
                  <a:shade val="50000"/>
                </a:schemeClr>
              </a:lnRef>
              <a:fillRef idx="1">
                <a:schemeClr val="accent3"/>
              </a:fillRef>
              <a:effectRef idx="0">
                <a:schemeClr val="accent3"/>
              </a:effectRef>
              <a:fontRef idx="minor">
                <a:schemeClr val="lt1"/>
              </a:fontRef>
            </p:style>
            <p:txBody>
              <a:bodyPr anchor="ctr"/>
              <a:lstStyle/>
              <a:p>
                <a:pPr lvl="1" algn="r" rtl="1"/>
                <a:r>
                  <a:rPr lang="fa-IR" sz="2000" dirty="0">
                    <a:solidFill>
                      <a:schemeClr val="bg1">
                        <a:lumMod val="65000"/>
                      </a:schemeClr>
                    </a:solidFill>
                    <a:latin typeface="Arial" pitchFamily="34" charset="0"/>
                    <a:ea typeface="ＭＳ Ｐゴシック" pitchFamily="-97" charset="-128"/>
                    <a:cs typeface="B Yekan" pitchFamily="2" charset="-78"/>
                  </a:rPr>
                  <a:t>مساحت زمین  		           </a:t>
                </a:r>
                <a:r>
                  <a:rPr lang="en-US" sz="2000" dirty="0">
                    <a:solidFill>
                      <a:schemeClr val="bg1">
                        <a:lumMod val="65000"/>
                      </a:schemeClr>
                    </a:solidFill>
                    <a:latin typeface="Arial" pitchFamily="34" charset="0"/>
                    <a:ea typeface="ＭＳ Ｐゴシック" pitchFamily="-97" charset="-128"/>
                    <a:cs typeface="B Yekan" pitchFamily="2" charset="-78"/>
                  </a:rPr>
                  <a:t>   </a:t>
                </a:r>
                <a:r>
                  <a:rPr lang="fa-IR" sz="2000" dirty="0">
                    <a:solidFill>
                      <a:schemeClr val="bg1">
                        <a:lumMod val="65000"/>
                      </a:schemeClr>
                    </a:solidFill>
                    <a:latin typeface="Arial" pitchFamily="34" charset="0"/>
                    <a:ea typeface="ＭＳ Ｐゴシック" pitchFamily="-97" charset="-128"/>
                    <a:cs typeface="B Yekan" pitchFamily="2" charset="-78"/>
                  </a:rPr>
                  <a:t>   101 هزار مترمربع</a:t>
                </a:r>
              </a:p>
            </p:txBody>
          </p:sp>
          <p:sp>
            <p:nvSpPr>
              <p:cNvPr id="9" name="Rektangel 30"/>
              <p:cNvSpPr>
                <a:spLocks noChangeArrowheads="1"/>
              </p:cNvSpPr>
              <p:nvPr/>
            </p:nvSpPr>
            <p:spPr bwMode="auto">
              <a:xfrm>
                <a:off x="1016874" y="2788921"/>
                <a:ext cx="6391670" cy="678733"/>
              </a:xfrm>
              <a:prstGeom prst="rect">
                <a:avLst/>
              </a:prstGeom>
              <a:ln>
                <a:solidFill>
                  <a:srgbClr val="56C6D1"/>
                </a:solidFill>
                <a:headEnd/>
                <a:tailEnd/>
              </a:ln>
            </p:spPr>
            <p:style>
              <a:lnRef idx="2">
                <a:schemeClr val="accent3">
                  <a:shade val="50000"/>
                </a:schemeClr>
              </a:lnRef>
              <a:fillRef idx="1">
                <a:schemeClr val="accent3"/>
              </a:fillRef>
              <a:effectRef idx="0">
                <a:schemeClr val="accent3"/>
              </a:effectRef>
              <a:fontRef idx="minor">
                <a:schemeClr val="lt1"/>
              </a:fontRef>
            </p:style>
            <p:txBody>
              <a:bodyPr anchor="ctr"/>
              <a:lstStyle/>
              <a:p>
                <a:pPr lvl="1" algn="r" rtl="1"/>
                <a:r>
                  <a:rPr lang="fa-IR" sz="2000" dirty="0">
                    <a:solidFill>
                      <a:schemeClr val="bg1">
                        <a:lumMod val="65000"/>
                      </a:schemeClr>
                    </a:solidFill>
                    <a:latin typeface="Arial" pitchFamily="34" charset="0"/>
                    <a:ea typeface="ＭＳ Ｐゴシック" pitchFamily="-97" charset="-128"/>
                    <a:cs typeface="B Yekan" pitchFamily="2" charset="-78"/>
                  </a:rPr>
                  <a:t>مساحت فضای تولیدی                </a:t>
                </a:r>
                <a:r>
                  <a:rPr lang="en-US" sz="2000" dirty="0">
                    <a:solidFill>
                      <a:schemeClr val="bg1">
                        <a:lumMod val="65000"/>
                      </a:schemeClr>
                    </a:solidFill>
                    <a:latin typeface="Arial" pitchFamily="34" charset="0"/>
                    <a:ea typeface="ＭＳ Ｐゴシック" pitchFamily="-97" charset="-128"/>
                    <a:cs typeface="B Yekan" pitchFamily="2" charset="-78"/>
                  </a:rPr>
                  <a:t>   </a:t>
                </a:r>
                <a:r>
                  <a:rPr lang="fa-IR" sz="2000" dirty="0">
                    <a:solidFill>
                      <a:schemeClr val="bg1">
                        <a:lumMod val="65000"/>
                      </a:schemeClr>
                    </a:solidFill>
                    <a:latin typeface="Arial" pitchFamily="34" charset="0"/>
                    <a:ea typeface="ＭＳ Ｐゴシック" pitchFamily="-97" charset="-128"/>
                    <a:cs typeface="B Yekan" pitchFamily="2" charset="-78"/>
                  </a:rPr>
                  <a:t>   26 هزار مترمربع</a:t>
                </a:r>
              </a:p>
            </p:txBody>
          </p:sp>
          <p:sp>
            <p:nvSpPr>
              <p:cNvPr id="10" name="Rektangel 30"/>
              <p:cNvSpPr>
                <a:spLocks noChangeArrowheads="1"/>
              </p:cNvSpPr>
              <p:nvPr/>
            </p:nvSpPr>
            <p:spPr bwMode="auto">
              <a:xfrm>
                <a:off x="1015010" y="3573228"/>
                <a:ext cx="6391670" cy="678733"/>
              </a:xfrm>
              <a:prstGeom prst="rect">
                <a:avLst/>
              </a:prstGeom>
              <a:ln>
                <a:solidFill>
                  <a:srgbClr val="56C6D1"/>
                </a:solidFill>
                <a:headEnd/>
                <a:tailEnd/>
              </a:ln>
            </p:spPr>
            <p:style>
              <a:lnRef idx="2">
                <a:schemeClr val="accent3">
                  <a:shade val="50000"/>
                </a:schemeClr>
              </a:lnRef>
              <a:fillRef idx="1">
                <a:schemeClr val="accent3"/>
              </a:fillRef>
              <a:effectRef idx="0">
                <a:schemeClr val="accent3"/>
              </a:effectRef>
              <a:fontRef idx="minor">
                <a:schemeClr val="lt1"/>
              </a:fontRef>
            </p:style>
            <p:txBody>
              <a:bodyPr anchor="ctr"/>
              <a:lstStyle/>
              <a:p>
                <a:pPr lvl="1" algn="r" rtl="1"/>
                <a:r>
                  <a:rPr lang="fa-IR" sz="2000" dirty="0">
                    <a:solidFill>
                      <a:schemeClr val="bg1">
                        <a:lumMod val="65000"/>
                      </a:schemeClr>
                    </a:solidFill>
                    <a:latin typeface="Arial" pitchFamily="34" charset="0"/>
                    <a:ea typeface="ＭＳ Ｐゴシック" pitchFamily="-97" charset="-128"/>
                    <a:cs typeface="B Yekan" pitchFamily="2" charset="-78"/>
                  </a:rPr>
                  <a:t>مساحت اداری	</a:t>
                </a:r>
                <a:r>
                  <a:rPr lang="en-US" sz="2000" dirty="0">
                    <a:solidFill>
                      <a:schemeClr val="bg1">
                        <a:lumMod val="65000"/>
                      </a:schemeClr>
                    </a:solidFill>
                    <a:latin typeface="Arial" pitchFamily="34" charset="0"/>
                    <a:ea typeface="ＭＳ Ｐゴシック" pitchFamily="-97" charset="-128"/>
                    <a:cs typeface="B Yekan" pitchFamily="2" charset="-78"/>
                  </a:rPr>
                  <a:t>	</a:t>
                </a:r>
                <a:r>
                  <a:rPr lang="fa-IR" sz="2000" dirty="0">
                    <a:solidFill>
                      <a:schemeClr val="bg1">
                        <a:lumMod val="65000"/>
                      </a:schemeClr>
                    </a:solidFill>
                    <a:latin typeface="Arial" pitchFamily="34" charset="0"/>
                    <a:ea typeface="ＭＳ Ｐゴシック" pitchFamily="-97" charset="-128"/>
                    <a:cs typeface="B Yekan" pitchFamily="2" charset="-78"/>
                  </a:rPr>
                  <a:t>         </a:t>
                </a:r>
                <a:r>
                  <a:rPr lang="en-US" sz="2000" dirty="0">
                    <a:solidFill>
                      <a:schemeClr val="bg1">
                        <a:lumMod val="65000"/>
                      </a:schemeClr>
                    </a:solidFill>
                    <a:latin typeface="Arial" pitchFamily="34" charset="0"/>
                    <a:ea typeface="ＭＳ Ｐゴシック" pitchFamily="-97" charset="-128"/>
                    <a:cs typeface="B Yekan" pitchFamily="2" charset="-78"/>
                  </a:rPr>
                  <a:t>   </a:t>
                </a:r>
                <a:r>
                  <a:rPr lang="fa-IR" sz="2000" dirty="0">
                    <a:solidFill>
                      <a:schemeClr val="bg1">
                        <a:lumMod val="65000"/>
                      </a:schemeClr>
                    </a:solidFill>
                    <a:latin typeface="Arial" pitchFamily="34" charset="0"/>
                    <a:ea typeface="ＭＳ Ｐゴシック" pitchFamily="-97" charset="-128"/>
                    <a:cs typeface="B Yekan" pitchFamily="2" charset="-78"/>
                  </a:rPr>
                  <a:t>     3 هزار مترمربع</a:t>
                </a:r>
              </a:p>
            </p:txBody>
          </p:sp>
          <p:sp>
            <p:nvSpPr>
              <p:cNvPr id="11" name="Rektangel 30"/>
              <p:cNvSpPr>
                <a:spLocks noChangeArrowheads="1"/>
              </p:cNvSpPr>
              <p:nvPr/>
            </p:nvSpPr>
            <p:spPr bwMode="auto">
              <a:xfrm>
                <a:off x="1015010" y="4343401"/>
                <a:ext cx="6391670" cy="678733"/>
              </a:xfrm>
              <a:prstGeom prst="rect">
                <a:avLst/>
              </a:prstGeom>
              <a:ln>
                <a:solidFill>
                  <a:srgbClr val="56C6D1"/>
                </a:solidFill>
                <a:headEnd/>
                <a:tailEnd/>
              </a:ln>
            </p:spPr>
            <p:style>
              <a:lnRef idx="2">
                <a:schemeClr val="accent3">
                  <a:shade val="50000"/>
                </a:schemeClr>
              </a:lnRef>
              <a:fillRef idx="1">
                <a:schemeClr val="accent3"/>
              </a:fillRef>
              <a:effectRef idx="0">
                <a:schemeClr val="accent3"/>
              </a:effectRef>
              <a:fontRef idx="minor">
                <a:schemeClr val="lt1"/>
              </a:fontRef>
            </p:style>
            <p:txBody>
              <a:bodyPr anchor="ctr"/>
              <a:lstStyle/>
              <a:p>
                <a:pPr lvl="1" algn="r" rtl="1"/>
                <a:r>
                  <a:rPr lang="fa-IR" sz="2000" dirty="0">
                    <a:solidFill>
                      <a:schemeClr val="bg1">
                        <a:lumMod val="65000"/>
                      </a:schemeClr>
                    </a:solidFill>
                    <a:latin typeface="Arial" pitchFamily="34" charset="0"/>
                    <a:ea typeface="ＭＳ Ｐゴシック" pitchFamily="-97" charset="-128"/>
                    <a:cs typeface="B Yekan" pitchFamily="2" charset="-78"/>
                  </a:rPr>
                  <a:t>واقع در شمال غربی شیراز</a:t>
                </a:r>
                <a:endParaRPr lang="en-US" sz="2000" dirty="0">
                  <a:solidFill>
                    <a:schemeClr val="bg1">
                      <a:lumMod val="65000"/>
                    </a:schemeClr>
                  </a:solidFill>
                  <a:latin typeface="Arial" pitchFamily="34" charset="0"/>
                  <a:ea typeface="ＭＳ Ｐゴシック" pitchFamily="-97" charset="-128"/>
                  <a:cs typeface="B Yekan" pitchFamily="2" charset="-78"/>
                </a:endParaRPr>
              </a:p>
            </p:txBody>
          </p:sp>
          <p:sp>
            <p:nvSpPr>
              <p:cNvPr id="12" name="Rektangel 30"/>
              <p:cNvSpPr>
                <a:spLocks noChangeArrowheads="1"/>
              </p:cNvSpPr>
              <p:nvPr/>
            </p:nvSpPr>
            <p:spPr bwMode="auto">
              <a:xfrm>
                <a:off x="1016874" y="5127708"/>
                <a:ext cx="6391670" cy="678733"/>
              </a:xfrm>
              <a:prstGeom prst="rect">
                <a:avLst/>
              </a:prstGeom>
              <a:ln>
                <a:solidFill>
                  <a:srgbClr val="56C6D1"/>
                </a:solidFill>
                <a:headEnd/>
                <a:tailEnd/>
              </a:ln>
            </p:spPr>
            <p:style>
              <a:lnRef idx="2">
                <a:schemeClr val="accent3">
                  <a:shade val="50000"/>
                </a:schemeClr>
              </a:lnRef>
              <a:fillRef idx="1">
                <a:schemeClr val="accent3"/>
              </a:fillRef>
              <a:effectRef idx="0">
                <a:schemeClr val="accent3"/>
              </a:effectRef>
              <a:fontRef idx="minor">
                <a:schemeClr val="lt1"/>
              </a:fontRef>
            </p:style>
            <p:txBody>
              <a:bodyPr anchor="ctr"/>
              <a:lstStyle/>
              <a:p>
                <a:pPr lvl="1" algn="r" rtl="1"/>
                <a:r>
                  <a:rPr lang="fa-IR" sz="2000" dirty="0">
                    <a:solidFill>
                      <a:schemeClr val="bg1">
                        <a:lumMod val="65000"/>
                      </a:schemeClr>
                    </a:solidFill>
                    <a:latin typeface="Arial" pitchFamily="34" charset="0"/>
                    <a:ea typeface="ＭＳ Ｐゴシック" pitchFamily="-97" charset="-128"/>
                    <a:cs typeface="B Yekan" pitchFamily="2" charset="-78"/>
                  </a:rPr>
                  <a:t>سرمایه ثبتی شرکت	                 9/830 میلیارد ریال</a:t>
                </a:r>
                <a:endParaRPr lang="en-US" sz="2000" dirty="0">
                  <a:solidFill>
                    <a:schemeClr val="bg1">
                      <a:lumMod val="65000"/>
                    </a:schemeClr>
                  </a:solidFill>
                  <a:latin typeface="Arial" pitchFamily="34" charset="0"/>
                  <a:ea typeface="ＭＳ Ｐゴシック" pitchFamily="-97" charset="-128"/>
                  <a:cs typeface="B Yekan" pitchFamily="2" charset="-78"/>
                </a:endParaRPr>
              </a:p>
            </p:txBody>
          </p:sp>
        </p:grpSp>
        <p:sp>
          <p:nvSpPr>
            <p:cNvPr id="13" name="Rektangel 30"/>
            <p:cNvSpPr>
              <a:spLocks noChangeArrowheads="1"/>
            </p:cNvSpPr>
            <p:nvPr/>
          </p:nvSpPr>
          <p:spPr bwMode="auto">
            <a:xfrm>
              <a:off x="928914" y="5943600"/>
              <a:ext cx="6391670" cy="678733"/>
            </a:xfrm>
            <a:prstGeom prst="rect">
              <a:avLst/>
            </a:prstGeom>
            <a:ln>
              <a:solidFill>
                <a:srgbClr val="56C6D1"/>
              </a:solidFill>
              <a:headEnd/>
              <a:tailEnd/>
            </a:ln>
          </p:spPr>
          <p:style>
            <a:lnRef idx="2">
              <a:schemeClr val="accent3">
                <a:shade val="50000"/>
              </a:schemeClr>
            </a:lnRef>
            <a:fillRef idx="1">
              <a:schemeClr val="accent3"/>
            </a:fillRef>
            <a:effectRef idx="0">
              <a:schemeClr val="accent3"/>
            </a:effectRef>
            <a:fontRef idx="minor">
              <a:schemeClr val="lt1"/>
            </a:fontRef>
          </p:style>
          <p:txBody>
            <a:bodyPr anchor="ctr"/>
            <a:lstStyle/>
            <a:p>
              <a:pPr lvl="1" algn="r" rtl="1"/>
              <a:r>
                <a:rPr lang="fa-IR" sz="2000" dirty="0">
                  <a:solidFill>
                    <a:schemeClr val="bg1">
                      <a:lumMod val="65000"/>
                    </a:schemeClr>
                  </a:solidFill>
                  <a:latin typeface="Arial" pitchFamily="34" charset="0"/>
                  <a:ea typeface="ＭＳ Ｐゴシック" pitchFamily="-97" charset="-128"/>
                  <a:cs typeface="B Yekan" pitchFamily="2" charset="-78"/>
                </a:rPr>
                <a:t>536  نفر پرسنل تمام وقت </a:t>
              </a:r>
              <a:r>
                <a:rPr lang="en-US" sz="2000" dirty="0">
                  <a:solidFill>
                    <a:schemeClr val="bg1">
                      <a:lumMod val="65000"/>
                    </a:schemeClr>
                  </a:solidFill>
                  <a:latin typeface="Arial" pitchFamily="34" charset="0"/>
                  <a:ea typeface="ＭＳ Ｐゴシック" pitchFamily="-97" charset="-128"/>
                  <a:cs typeface="B Yekan" pitchFamily="2" charset="-78"/>
                </a:rPr>
                <a:t> </a:t>
              </a:r>
              <a:r>
                <a:rPr lang="fa-IR" sz="2000" dirty="0">
                  <a:solidFill>
                    <a:schemeClr val="bg1">
                      <a:lumMod val="65000"/>
                    </a:schemeClr>
                  </a:solidFill>
                  <a:latin typeface="Arial" pitchFamily="34" charset="0"/>
                  <a:ea typeface="ＭＳ Ｐゴシック" pitchFamily="-97" charset="-128"/>
                  <a:cs typeface="B Yekan" pitchFamily="2" charset="-78"/>
                </a:rPr>
                <a:t>   + </a:t>
              </a:r>
              <a:r>
                <a:rPr lang="en-US" sz="2000" dirty="0">
                  <a:solidFill>
                    <a:schemeClr val="bg1">
                      <a:lumMod val="65000"/>
                    </a:schemeClr>
                  </a:solidFill>
                  <a:latin typeface="Arial" pitchFamily="34" charset="0"/>
                  <a:ea typeface="ＭＳ Ｐゴシック" pitchFamily="-97" charset="-128"/>
                  <a:cs typeface="B Yekan" pitchFamily="2" charset="-78"/>
                </a:rPr>
                <a:t>   </a:t>
              </a:r>
              <a:r>
                <a:rPr lang="fa-IR" sz="2000" dirty="0">
                  <a:solidFill>
                    <a:schemeClr val="bg1">
                      <a:lumMod val="65000"/>
                    </a:schemeClr>
                  </a:solidFill>
                  <a:latin typeface="Arial" pitchFamily="34" charset="0"/>
                  <a:ea typeface="ＭＳ Ｐゴシック" pitchFamily="-97" charset="-128"/>
                  <a:cs typeface="B Yekan" pitchFamily="2" charset="-78"/>
                </a:rPr>
                <a:t> تيم </a:t>
              </a:r>
              <a:r>
                <a:rPr lang="fa-IR" sz="2000" dirty="0" err="1">
                  <a:solidFill>
                    <a:schemeClr val="bg1">
                      <a:lumMod val="65000"/>
                    </a:schemeClr>
                  </a:solidFill>
                  <a:latin typeface="Arial" pitchFamily="34" charset="0"/>
                  <a:ea typeface="ＭＳ Ｐゴシック" pitchFamily="-97" charset="-128"/>
                  <a:cs typeface="B Yekan" pitchFamily="2" charset="-78"/>
                </a:rPr>
                <a:t>مهندسي</a:t>
              </a:r>
              <a:r>
                <a:rPr lang="fa-IR" sz="2000" dirty="0">
                  <a:solidFill>
                    <a:schemeClr val="bg1">
                      <a:lumMod val="65000"/>
                    </a:schemeClr>
                  </a:solidFill>
                  <a:latin typeface="Arial" pitchFamily="34" charset="0"/>
                  <a:ea typeface="ＭＳ Ｐゴシック" pitchFamily="-97" charset="-128"/>
                  <a:cs typeface="B Yekan" pitchFamily="2" charset="-78"/>
                </a:rPr>
                <a:t> 67 نفر </a:t>
              </a:r>
              <a:endParaRPr lang="en-US" sz="2000" dirty="0">
                <a:solidFill>
                  <a:schemeClr val="bg1">
                    <a:lumMod val="65000"/>
                  </a:schemeClr>
                </a:solidFill>
                <a:latin typeface="Arial" pitchFamily="34" charset="0"/>
                <a:ea typeface="ＭＳ Ｐゴシック" pitchFamily="-97" charset="-128"/>
                <a:cs typeface="B Yekan" pitchFamily="2" charset="-78"/>
              </a:endParaRPr>
            </a:p>
          </p:txBody>
        </p:sp>
      </p:grpSp>
    </p:spTree>
    <p:extLst>
      <p:ext uri="{BB962C8B-B14F-4D97-AF65-F5344CB8AC3E}">
        <p14:creationId xmlns:p14="http://schemas.microsoft.com/office/powerpoint/2010/main" val="749494642"/>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96A59E-6464-4794-A5DD-0D09777763A6}"/>
              </a:ext>
            </a:extLst>
          </p:cNvPr>
          <p:cNvSpPr/>
          <p:nvPr/>
        </p:nvSpPr>
        <p:spPr>
          <a:xfrm>
            <a:off x="-1042911" y="619780"/>
            <a:ext cx="9741263" cy="830997"/>
          </a:xfrm>
          <a:prstGeom prst="rect">
            <a:avLst/>
          </a:prstGeom>
        </p:spPr>
        <p:txBody>
          <a:bodyPr wrap="square">
            <a:spAutoFit/>
          </a:bodyPr>
          <a:lstStyle/>
          <a:p>
            <a:pPr lvl="0" algn="ctr"/>
            <a:r>
              <a:rPr lang="en-US" sz="2800" b="1" dirty="0">
                <a:solidFill>
                  <a:schemeClr val="bg1">
                    <a:lumMod val="65000"/>
                  </a:schemeClr>
                </a:solidFill>
                <a:latin typeface="Nirmala UI" panose="020B0502040204020203" pitchFamily="34" charset="0"/>
                <a:cs typeface="Nirmala UI" panose="020B0502040204020203" pitchFamily="34" charset="0"/>
              </a:rPr>
              <a:t>Convection Coils</a:t>
            </a:r>
          </a:p>
          <a:p>
            <a:pPr lvl="0" algn="ctr"/>
            <a:r>
              <a:rPr lang="en-US" sz="2000" b="1" dirty="0" err="1">
                <a:solidFill>
                  <a:schemeClr val="bg1">
                    <a:lumMod val="65000"/>
                  </a:schemeClr>
                </a:solidFill>
                <a:latin typeface="Nirmala UI" panose="020B0502040204020203" pitchFamily="34" charset="0"/>
                <a:cs typeface="Nirmala UI" panose="020B0502040204020203" pitchFamily="34" charset="0"/>
              </a:rPr>
              <a:t>Karoon</a:t>
            </a:r>
            <a:r>
              <a:rPr lang="en-US" sz="2000" b="1" dirty="0">
                <a:solidFill>
                  <a:schemeClr val="bg1">
                    <a:lumMod val="65000"/>
                  </a:schemeClr>
                </a:solidFill>
                <a:latin typeface="Nirmala UI" panose="020B0502040204020203" pitchFamily="34" charset="0"/>
                <a:cs typeface="Nirmala UI" panose="020B0502040204020203" pitchFamily="34" charset="0"/>
              </a:rPr>
              <a:t> PC</a:t>
            </a:r>
          </a:p>
        </p:txBody>
      </p:sp>
      <p:pic>
        <p:nvPicPr>
          <p:cNvPr id="9" name="Picture 8">
            <a:extLst>
              <a:ext uri="{FF2B5EF4-FFF2-40B4-BE49-F238E27FC236}">
                <a16:creationId xmlns:a16="http://schemas.microsoft.com/office/drawing/2014/main" id="{F8B5C58E-3DFA-406D-80FF-5DC6096025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788886"/>
            <a:ext cx="7315200" cy="4876800"/>
          </a:xfrm>
          <a:prstGeom prst="rect">
            <a:avLst/>
          </a:prstGeom>
        </p:spPr>
      </p:pic>
      <p:pic>
        <p:nvPicPr>
          <p:cNvPr id="11" name="Picture 10">
            <a:extLst>
              <a:ext uri="{FF2B5EF4-FFF2-40B4-BE49-F238E27FC236}">
                <a16:creationId xmlns:a16="http://schemas.microsoft.com/office/drawing/2014/main" id="{CCB1A421-8D14-4D26-9909-7AB0C41C87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629" y="1796143"/>
            <a:ext cx="7304314" cy="4869543"/>
          </a:xfrm>
          <a:prstGeom prst="rect">
            <a:avLst/>
          </a:prstGeom>
        </p:spPr>
      </p:pic>
      <p:pic>
        <p:nvPicPr>
          <p:cNvPr id="13" name="Picture 12">
            <a:extLst>
              <a:ext uri="{FF2B5EF4-FFF2-40B4-BE49-F238E27FC236}">
                <a16:creationId xmlns:a16="http://schemas.microsoft.com/office/drawing/2014/main" id="{75D98B98-318D-410A-B92D-99605BB04C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629" y="1785255"/>
            <a:ext cx="7304316" cy="4869544"/>
          </a:xfrm>
          <a:prstGeom prst="rect">
            <a:avLst/>
          </a:prstGeom>
        </p:spPr>
      </p:pic>
      <p:pic>
        <p:nvPicPr>
          <p:cNvPr id="15" name="Picture 14">
            <a:extLst>
              <a:ext uri="{FF2B5EF4-FFF2-40B4-BE49-F238E27FC236}">
                <a16:creationId xmlns:a16="http://schemas.microsoft.com/office/drawing/2014/main" id="{B582041B-AB25-4BB9-9A99-2681016150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627" y="1768562"/>
            <a:ext cx="7326090" cy="4884060"/>
          </a:xfrm>
          <a:prstGeom prst="rect">
            <a:avLst/>
          </a:prstGeom>
        </p:spPr>
      </p:pic>
      <p:pic>
        <p:nvPicPr>
          <p:cNvPr id="25" name="Picture 24">
            <a:extLst>
              <a:ext uri="{FF2B5EF4-FFF2-40B4-BE49-F238E27FC236}">
                <a16:creationId xmlns:a16="http://schemas.microsoft.com/office/drawing/2014/main" id="{6997D500-2651-430A-BEEA-57D058C24F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283" y="1770741"/>
            <a:ext cx="7304316" cy="4869544"/>
          </a:xfrm>
          <a:prstGeom prst="rect">
            <a:avLst/>
          </a:prstGeom>
        </p:spPr>
      </p:pic>
      <p:pic>
        <p:nvPicPr>
          <p:cNvPr id="27" name="Picture 26">
            <a:extLst>
              <a:ext uri="{FF2B5EF4-FFF2-40B4-BE49-F238E27FC236}">
                <a16:creationId xmlns:a16="http://schemas.microsoft.com/office/drawing/2014/main" id="{F1878B50-4C95-4209-B745-442AC5D7B8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9938" y="1729739"/>
            <a:ext cx="7338366" cy="4892244"/>
          </a:xfrm>
          <a:prstGeom prst="rect">
            <a:avLst/>
          </a:prstGeom>
        </p:spPr>
      </p:pic>
      <p:pic>
        <p:nvPicPr>
          <p:cNvPr id="29" name="Picture 28">
            <a:extLst>
              <a:ext uri="{FF2B5EF4-FFF2-40B4-BE49-F238E27FC236}">
                <a16:creationId xmlns:a16="http://schemas.microsoft.com/office/drawing/2014/main" id="{8007217A-6A45-44B9-AEE1-C3CF4BDA7D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975" y="1754051"/>
            <a:ext cx="7349490" cy="4899660"/>
          </a:xfrm>
          <a:prstGeom prst="rect">
            <a:avLst/>
          </a:prstGeom>
        </p:spPr>
      </p:pic>
      <p:pic>
        <p:nvPicPr>
          <p:cNvPr id="31" name="Picture 30">
            <a:extLst>
              <a:ext uri="{FF2B5EF4-FFF2-40B4-BE49-F238E27FC236}">
                <a16:creationId xmlns:a16="http://schemas.microsoft.com/office/drawing/2014/main" id="{BCB28001-6560-4393-8860-8F586636D87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1510" y="1752962"/>
            <a:ext cx="7369085" cy="4912723"/>
          </a:xfrm>
          <a:prstGeom prst="rect">
            <a:avLst/>
          </a:prstGeom>
        </p:spPr>
      </p:pic>
      <p:pic>
        <p:nvPicPr>
          <p:cNvPr id="35" name="Picture 34">
            <a:extLst>
              <a:ext uri="{FF2B5EF4-FFF2-40B4-BE49-F238E27FC236}">
                <a16:creationId xmlns:a16="http://schemas.microsoft.com/office/drawing/2014/main" id="{8230F550-A7B2-47BA-9E24-D024B44C84D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1485" y="1752033"/>
            <a:ext cx="7350884" cy="4900589"/>
          </a:xfrm>
          <a:prstGeom prst="rect">
            <a:avLst/>
          </a:prstGeom>
        </p:spPr>
      </p:pic>
    </p:spTree>
    <p:extLst>
      <p:ext uri="{BB962C8B-B14F-4D97-AF65-F5344CB8AC3E}">
        <p14:creationId xmlns:p14="http://schemas.microsoft.com/office/powerpoint/2010/main" val="3716121003"/>
      </p:ext>
    </p:extLst>
  </p:cSld>
  <p:clrMapOvr>
    <a:masterClrMapping/>
  </p:clrMapOvr>
  <mc:AlternateContent xmlns:mc="http://schemas.openxmlformats.org/markup-compatibility/2006" xmlns:p14="http://schemas.microsoft.com/office/powerpoint/2010/main">
    <mc:Choice Requires="p14">
      <p:transition spd="slow" p14:dur="125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50"/>
                                  </p:stCondLst>
                                  <p:childTnLst>
                                    <p:anim calcmode="lin" valueType="num">
                                      <p:cBhvr>
                                        <p:cTn id="6" dur="700"/>
                                        <p:tgtEl>
                                          <p:spTgt spid="35"/>
                                        </p:tgtEl>
                                        <p:attrNameLst>
                                          <p:attrName>ppt_w</p:attrName>
                                        </p:attrNameLst>
                                      </p:cBhvr>
                                      <p:tavLst>
                                        <p:tav tm="0">
                                          <p:val>
                                            <p:strVal val="ppt_w"/>
                                          </p:val>
                                        </p:tav>
                                        <p:tav tm="100000">
                                          <p:val>
                                            <p:fltVal val="0"/>
                                          </p:val>
                                        </p:tav>
                                      </p:tavLst>
                                    </p:anim>
                                    <p:anim calcmode="lin" valueType="num">
                                      <p:cBhvr>
                                        <p:cTn id="7" dur="700"/>
                                        <p:tgtEl>
                                          <p:spTgt spid="35"/>
                                        </p:tgtEl>
                                        <p:attrNameLst>
                                          <p:attrName>ppt_h</p:attrName>
                                        </p:attrNameLst>
                                      </p:cBhvr>
                                      <p:tavLst>
                                        <p:tav tm="0">
                                          <p:val>
                                            <p:strVal val="ppt_h"/>
                                          </p:val>
                                        </p:tav>
                                        <p:tav tm="100000">
                                          <p:val>
                                            <p:fltVal val="0"/>
                                          </p:val>
                                        </p:tav>
                                      </p:tavLst>
                                    </p:anim>
                                    <p:animEffect transition="out" filter="fade">
                                      <p:cBhvr>
                                        <p:cTn id="8" dur="700"/>
                                        <p:tgtEl>
                                          <p:spTgt spid="35"/>
                                        </p:tgtEl>
                                      </p:cBhvr>
                                    </p:animEffect>
                                    <p:set>
                                      <p:cBhvr>
                                        <p:cTn id="9" dur="1" fill="hold">
                                          <p:stCondLst>
                                            <p:cond delay="699"/>
                                          </p:stCondLst>
                                        </p:cTn>
                                        <p:tgtEl>
                                          <p:spTgt spid="3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31"/>
                                        </p:tgtEl>
                                        <p:attrNameLst>
                                          <p:attrName>ppt_w</p:attrName>
                                        </p:attrNameLst>
                                      </p:cBhvr>
                                      <p:tavLst>
                                        <p:tav tm="0">
                                          <p:val>
                                            <p:strVal val="ppt_w"/>
                                          </p:val>
                                        </p:tav>
                                        <p:tav tm="100000">
                                          <p:val>
                                            <p:fltVal val="0"/>
                                          </p:val>
                                        </p:tav>
                                      </p:tavLst>
                                    </p:anim>
                                    <p:anim calcmode="lin" valueType="num">
                                      <p:cBhvr>
                                        <p:cTn id="14" dur="500"/>
                                        <p:tgtEl>
                                          <p:spTgt spid="31"/>
                                        </p:tgtEl>
                                        <p:attrNameLst>
                                          <p:attrName>ppt_h</p:attrName>
                                        </p:attrNameLst>
                                      </p:cBhvr>
                                      <p:tavLst>
                                        <p:tav tm="0">
                                          <p:val>
                                            <p:strVal val="ppt_h"/>
                                          </p:val>
                                        </p:tav>
                                        <p:tav tm="100000">
                                          <p:val>
                                            <p:fltVal val="0"/>
                                          </p:val>
                                        </p:tav>
                                      </p:tavLst>
                                    </p:anim>
                                    <p:animEffect transition="out" filter="fade">
                                      <p:cBhvr>
                                        <p:cTn id="15" dur="500"/>
                                        <p:tgtEl>
                                          <p:spTgt spid="31"/>
                                        </p:tgtEl>
                                      </p:cBhvr>
                                    </p:animEffect>
                                    <p:set>
                                      <p:cBhvr>
                                        <p:cTn id="16" dur="1" fill="hold">
                                          <p:stCondLst>
                                            <p:cond delay="499"/>
                                          </p:stCondLst>
                                        </p:cTn>
                                        <p:tgtEl>
                                          <p:spTgt spid="3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29"/>
                                        </p:tgtEl>
                                        <p:attrNameLst>
                                          <p:attrName>ppt_w</p:attrName>
                                        </p:attrNameLst>
                                      </p:cBhvr>
                                      <p:tavLst>
                                        <p:tav tm="0">
                                          <p:val>
                                            <p:strVal val="ppt_w"/>
                                          </p:val>
                                        </p:tav>
                                        <p:tav tm="100000">
                                          <p:val>
                                            <p:fltVal val="0"/>
                                          </p:val>
                                        </p:tav>
                                      </p:tavLst>
                                    </p:anim>
                                    <p:anim calcmode="lin" valueType="num">
                                      <p:cBhvr>
                                        <p:cTn id="21" dur="500"/>
                                        <p:tgtEl>
                                          <p:spTgt spid="29"/>
                                        </p:tgtEl>
                                        <p:attrNameLst>
                                          <p:attrName>ppt_h</p:attrName>
                                        </p:attrNameLst>
                                      </p:cBhvr>
                                      <p:tavLst>
                                        <p:tav tm="0">
                                          <p:val>
                                            <p:strVal val="ppt_h"/>
                                          </p:val>
                                        </p:tav>
                                        <p:tav tm="100000">
                                          <p:val>
                                            <p:fltVal val="0"/>
                                          </p:val>
                                        </p:tav>
                                      </p:tavLst>
                                    </p:anim>
                                    <p:animEffect transition="out" filter="fade">
                                      <p:cBhvr>
                                        <p:cTn id="22" dur="500"/>
                                        <p:tgtEl>
                                          <p:spTgt spid="29"/>
                                        </p:tgtEl>
                                      </p:cBhvr>
                                    </p:animEffect>
                                    <p:set>
                                      <p:cBhvr>
                                        <p:cTn id="23" dur="1" fill="hold">
                                          <p:stCondLst>
                                            <p:cond delay="499"/>
                                          </p:stCondLst>
                                        </p:cTn>
                                        <p:tgtEl>
                                          <p:spTgt spid="2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27"/>
                                        </p:tgtEl>
                                        <p:attrNameLst>
                                          <p:attrName>ppt_w</p:attrName>
                                        </p:attrNameLst>
                                      </p:cBhvr>
                                      <p:tavLst>
                                        <p:tav tm="0">
                                          <p:val>
                                            <p:strVal val="ppt_w"/>
                                          </p:val>
                                        </p:tav>
                                        <p:tav tm="100000">
                                          <p:val>
                                            <p:fltVal val="0"/>
                                          </p:val>
                                        </p:tav>
                                      </p:tavLst>
                                    </p:anim>
                                    <p:anim calcmode="lin" valueType="num">
                                      <p:cBhvr>
                                        <p:cTn id="28" dur="500"/>
                                        <p:tgtEl>
                                          <p:spTgt spid="27"/>
                                        </p:tgtEl>
                                        <p:attrNameLst>
                                          <p:attrName>ppt_h</p:attrName>
                                        </p:attrNameLst>
                                      </p:cBhvr>
                                      <p:tavLst>
                                        <p:tav tm="0">
                                          <p:val>
                                            <p:strVal val="ppt_h"/>
                                          </p:val>
                                        </p:tav>
                                        <p:tav tm="100000">
                                          <p:val>
                                            <p:fltVal val="0"/>
                                          </p:val>
                                        </p:tav>
                                      </p:tavLst>
                                    </p:anim>
                                    <p:animEffect transition="out" filter="fade">
                                      <p:cBhvr>
                                        <p:cTn id="29" dur="500"/>
                                        <p:tgtEl>
                                          <p:spTgt spid="27"/>
                                        </p:tgtEl>
                                      </p:cBhvr>
                                    </p:animEffect>
                                    <p:set>
                                      <p:cBhvr>
                                        <p:cTn id="30" dur="1" fill="hold">
                                          <p:stCondLst>
                                            <p:cond delay="499"/>
                                          </p:stCondLst>
                                        </p:cTn>
                                        <p:tgtEl>
                                          <p:spTgt spid="2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25"/>
                                        </p:tgtEl>
                                        <p:attrNameLst>
                                          <p:attrName>ppt_w</p:attrName>
                                        </p:attrNameLst>
                                      </p:cBhvr>
                                      <p:tavLst>
                                        <p:tav tm="0">
                                          <p:val>
                                            <p:strVal val="ppt_w"/>
                                          </p:val>
                                        </p:tav>
                                        <p:tav tm="100000">
                                          <p:val>
                                            <p:fltVal val="0"/>
                                          </p:val>
                                        </p:tav>
                                      </p:tavLst>
                                    </p:anim>
                                    <p:anim calcmode="lin" valueType="num">
                                      <p:cBhvr>
                                        <p:cTn id="35" dur="500"/>
                                        <p:tgtEl>
                                          <p:spTgt spid="25"/>
                                        </p:tgtEl>
                                        <p:attrNameLst>
                                          <p:attrName>ppt_h</p:attrName>
                                        </p:attrNameLst>
                                      </p:cBhvr>
                                      <p:tavLst>
                                        <p:tav tm="0">
                                          <p:val>
                                            <p:strVal val="ppt_h"/>
                                          </p:val>
                                        </p:tav>
                                        <p:tav tm="100000">
                                          <p:val>
                                            <p:fltVal val="0"/>
                                          </p:val>
                                        </p:tav>
                                      </p:tavLst>
                                    </p:anim>
                                    <p:animEffect transition="out" filter="fade">
                                      <p:cBhvr>
                                        <p:cTn id="36" dur="500"/>
                                        <p:tgtEl>
                                          <p:spTgt spid="25"/>
                                        </p:tgtEl>
                                      </p:cBhvr>
                                    </p:animEffect>
                                    <p:set>
                                      <p:cBhvr>
                                        <p:cTn id="37" dur="1" fill="hold">
                                          <p:stCondLst>
                                            <p:cond delay="499"/>
                                          </p:stCondLst>
                                        </p:cTn>
                                        <p:tgtEl>
                                          <p:spTgt spid="2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15"/>
                                        </p:tgtEl>
                                        <p:attrNameLst>
                                          <p:attrName>ppt_w</p:attrName>
                                        </p:attrNameLst>
                                      </p:cBhvr>
                                      <p:tavLst>
                                        <p:tav tm="0">
                                          <p:val>
                                            <p:strVal val="ppt_w"/>
                                          </p:val>
                                        </p:tav>
                                        <p:tav tm="100000">
                                          <p:val>
                                            <p:fltVal val="0"/>
                                          </p:val>
                                        </p:tav>
                                      </p:tavLst>
                                    </p:anim>
                                    <p:anim calcmode="lin" valueType="num">
                                      <p:cBhvr>
                                        <p:cTn id="42" dur="500"/>
                                        <p:tgtEl>
                                          <p:spTgt spid="15"/>
                                        </p:tgtEl>
                                        <p:attrNameLst>
                                          <p:attrName>ppt_h</p:attrName>
                                        </p:attrNameLst>
                                      </p:cBhvr>
                                      <p:tavLst>
                                        <p:tav tm="0">
                                          <p:val>
                                            <p:strVal val="ppt_h"/>
                                          </p:val>
                                        </p:tav>
                                        <p:tav tm="100000">
                                          <p:val>
                                            <p:fltVal val="0"/>
                                          </p:val>
                                        </p:tav>
                                      </p:tavLst>
                                    </p:anim>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13"/>
                                        </p:tgtEl>
                                        <p:attrNameLst>
                                          <p:attrName>ppt_w</p:attrName>
                                        </p:attrNameLst>
                                      </p:cBhvr>
                                      <p:tavLst>
                                        <p:tav tm="0">
                                          <p:val>
                                            <p:strVal val="ppt_w"/>
                                          </p:val>
                                        </p:tav>
                                        <p:tav tm="100000">
                                          <p:val>
                                            <p:fltVal val="0"/>
                                          </p:val>
                                        </p:tav>
                                      </p:tavLst>
                                    </p:anim>
                                    <p:anim calcmode="lin" valueType="num">
                                      <p:cBhvr>
                                        <p:cTn id="49" dur="500"/>
                                        <p:tgtEl>
                                          <p:spTgt spid="13"/>
                                        </p:tgtEl>
                                        <p:attrNameLst>
                                          <p:attrName>ppt_h</p:attrName>
                                        </p:attrNameLst>
                                      </p:cBhvr>
                                      <p:tavLst>
                                        <p:tav tm="0">
                                          <p:val>
                                            <p:strVal val="ppt_h"/>
                                          </p:val>
                                        </p:tav>
                                        <p:tav tm="100000">
                                          <p:val>
                                            <p:fltVal val="0"/>
                                          </p:val>
                                        </p:tav>
                                      </p:tavLst>
                                    </p:anim>
                                    <p:animEffect transition="out" filter="fade">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3" presetClass="exit" presetSubtype="32" fill="hold" nodeType="clickEffect">
                                  <p:stCondLst>
                                    <p:cond delay="0"/>
                                  </p:stCondLst>
                                  <p:childTnLst>
                                    <p:anim calcmode="lin" valueType="num">
                                      <p:cBhvr>
                                        <p:cTn id="55" dur="500"/>
                                        <p:tgtEl>
                                          <p:spTgt spid="11"/>
                                        </p:tgtEl>
                                        <p:attrNameLst>
                                          <p:attrName>ppt_w</p:attrName>
                                        </p:attrNameLst>
                                      </p:cBhvr>
                                      <p:tavLst>
                                        <p:tav tm="0">
                                          <p:val>
                                            <p:strVal val="ppt_w"/>
                                          </p:val>
                                        </p:tav>
                                        <p:tav tm="100000">
                                          <p:val>
                                            <p:fltVal val="0"/>
                                          </p:val>
                                        </p:tav>
                                      </p:tavLst>
                                    </p:anim>
                                    <p:anim calcmode="lin" valueType="num">
                                      <p:cBhvr>
                                        <p:cTn id="56" dur="500"/>
                                        <p:tgtEl>
                                          <p:spTgt spid="11"/>
                                        </p:tgtEl>
                                        <p:attrNameLst>
                                          <p:attrName>ppt_h</p:attrName>
                                        </p:attrNameLst>
                                      </p:cBhvr>
                                      <p:tavLst>
                                        <p:tav tm="0">
                                          <p:val>
                                            <p:strVal val="ppt_h"/>
                                          </p:val>
                                        </p:tav>
                                        <p:tav tm="100000">
                                          <p:val>
                                            <p:fltVal val="0"/>
                                          </p:val>
                                        </p:tav>
                                      </p:tavLst>
                                    </p:anim>
                                    <p:animEffect transition="out" filter="fade">
                                      <p:cBhvr>
                                        <p:cTn id="57" dur="500"/>
                                        <p:tgtEl>
                                          <p:spTgt spid="11"/>
                                        </p:tgtEl>
                                      </p:cBhvr>
                                    </p:animEffect>
                                    <p:set>
                                      <p:cBhvr>
                                        <p:cTn id="58"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15DFC6-5749-4CA5-86AE-9D67572504B2}"/>
              </a:ext>
            </a:extLst>
          </p:cNvPr>
          <p:cNvSpPr/>
          <p:nvPr/>
        </p:nvSpPr>
        <p:spPr>
          <a:xfrm>
            <a:off x="1826589" y="381000"/>
            <a:ext cx="3541354" cy="1261884"/>
          </a:xfrm>
          <a:prstGeom prst="rect">
            <a:avLst/>
          </a:prstGeom>
        </p:spPr>
        <p:txBody>
          <a:bodyPr wrap="none">
            <a:spAutoFit/>
          </a:bodyPr>
          <a:lstStyle/>
          <a:p>
            <a:pPr lvl="0" algn="ctr"/>
            <a:r>
              <a:rPr lang="en-US" sz="2800" b="1" dirty="0">
                <a:solidFill>
                  <a:schemeClr val="bg1">
                    <a:lumMod val="65000"/>
                  </a:schemeClr>
                </a:solidFill>
                <a:latin typeface="Nirmala UI" panose="020B0502040204020203" pitchFamily="34" charset="0"/>
                <a:cs typeface="Nirmala UI" panose="020B0502040204020203" pitchFamily="34" charset="0"/>
              </a:rPr>
              <a:t>Incinerator Package</a:t>
            </a:r>
          </a:p>
          <a:p>
            <a:pPr lvl="0" algn="ctr"/>
            <a:r>
              <a:rPr lang="en-US" sz="2000" dirty="0">
                <a:solidFill>
                  <a:schemeClr val="bg1">
                    <a:lumMod val="65000"/>
                  </a:schemeClr>
                </a:solidFill>
                <a:latin typeface="Nirmala UI" panose="020B0502040204020203" pitchFamily="34" charset="0"/>
                <a:cs typeface="Nirmala UI" panose="020B0502040204020203" pitchFamily="34" charset="0"/>
              </a:rPr>
              <a:t>Shiraz Refinery</a:t>
            </a:r>
          </a:p>
          <a:p>
            <a:pPr lvl="0" algn="ctr"/>
            <a:endParaRPr lang="en-US" sz="2800" b="1" dirty="0">
              <a:solidFill>
                <a:schemeClr val="bg1">
                  <a:lumMod val="65000"/>
                </a:schemeClr>
              </a:solidFill>
              <a:latin typeface="Nirmala UI" panose="020B0502040204020203" pitchFamily="34" charset="0"/>
              <a:cs typeface="Nirmala UI" panose="020B0502040204020203" pitchFamily="34" charset="0"/>
            </a:endParaRPr>
          </a:p>
        </p:txBody>
      </p:sp>
      <p:pic>
        <p:nvPicPr>
          <p:cNvPr id="3" name="Picture 2">
            <a:extLst>
              <a:ext uri="{FF2B5EF4-FFF2-40B4-BE49-F238E27FC236}">
                <a16:creationId xmlns:a16="http://schemas.microsoft.com/office/drawing/2014/main" id="{EAE2B31C-24AE-49BE-AA69-F563AEFB1E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391169"/>
            <a:ext cx="3541354" cy="5312031"/>
          </a:xfrm>
          <a:prstGeom prst="rect">
            <a:avLst/>
          </a:prstGeom>
        </p:spPr>
      </p:pic>
      <p:pic>
        <p:nvPicPr>
          <p:cNvPr id="4" name="Picture 3">
            <a:extLst>
              <a:ext uri="{FF2B5EF4-FFF2-40B4-BE49-F238E27FC236}">
                <a16:creationId xmlns:a16="http://schemas.microsoft.com/office/drawing/2014/main" id="{B239F893-E08B-4ACD-8B87-1D3B418CFE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9246" y="1379926"/>
            <a:ext cx="3541354" cy="5312031"/>
          </a:xfrm>
          <a:prstGeom prst="rect">
            <a:avLst/>
          </a:prstGeom>
        </p:spPr>
      </p:pic>
      <p:pic>
        <p:nvPicPr>
          <p:cNvPr id="7" name="Picture 6">
            <a:extLst>
              <a:ext uri="{FF2B5EF4-FFF2-40B4-BE49-F238E27FC236}">
                <a16:creationId xmlns:a16="http://schemas.microsoft.com/office/drawing/2014/main" id="{073E5D38-6ABD-650C-1AFE-B8AAE90E1474}"/>
              </a:ext>
            </a:extLst>
          </p:cNvPr>
          <p:cNvPicPr>
            <a:picLocks noChangeAspect="1"/>
          </p:cNvPicPr>
          <p:nvPr/>
        </p:nvPicPr>
        <p:blipFill>
          <a:blip r:embed="rId4" cstate="print">
            <a:extLst>
              <a:ext uri="{28A0092B-C50C-407E-A947-70E740481C1C}">
                <a14:useLocalDpi xmlns:a14="http://schemas.microsoft.com/office/drawing/2010/main" val="0"/>
              </a:ext>
            </a:extLst>
          </a:blip>
          <a:srcRect t="28527" b="2626"/>
          <a:stretch/>
        </p:blipFill>
        <p:spPr>
          <a:xfrm>
            <a:off x="3899246" y="1391169"/>
            <a:ext cx="3549452" cy="5300788"/>
          </a:xfrm>
          <a:prstGeom prst="rect">
            <a:avLst/>
          </a:prstGeom>
        </p:spPr>
      </p:pic>
      <p:pic>
        <p:nvPicPr>
          <p:cNvPr id="9" name="Picture 8">
            <a:extLst>
              <a:ext uri="{FF2B5EF4-FFF2-40B4-BE49-F238E27FC236}">
                <a16:creationId xmlns:a16="http://schemas.microsoft.com/office/drawing/2014/main" id="{97AA237E-7ADB-B0A6-7370-D65C6742EEDC}"/>
              </a:ext>
            </a:extLst>
          </p:cNvPr>
          <p:cNvPicPr>
            <a:picLocks noChangeAspect="1"/>
          </p:cNvPicPr>
          <p:nvPr/>
        </p:nvPicPr>
        <p:blipFill>
          <a:blip r:embed="rId5" cstate="print">
            <a:extLst>
              <a:ext uri="{28A0092B-C50C-407E-A947-70E740481C1C}">
                <a14:useLocalDpi xmlns:a14="http://schemas.microsoft.com/office/drawing/2010/main" val="0"/>
              </a:ext>
            </a:extLst>
          </a:blip>
          <a:srcRect t="3138" b="27779"/>
          <a:stretch/>
        </p:blipFill>
        <p:spPr>
          <a:xfrm>
            <a:off x="233270" y="1391169"/>
            <a:ext cx="3544782" cy="5312032"/>
          </a:xfrm>
          <a:prstGeom prst="rect">
            <a:avLst/>
          </a:prstGeom>
        </p:spPr>
      </p:pic>
      <p:pic>
        <p:nvPicPr>
          <p:cNvPr id="11" name="Picture 10">
            <a:extLst>
              <a:ext uri="{FF2B5EF4-FFF2-40B4-BE49-F238E27FC236}">
                <a16:creationId xmlns:a16="http://schemas.microsoft.com/office/drawing/2014/main" id="{89A0C2A2-2EA3-C90C-D775-5A6B885D0A55}"/>
              </a:ext>
            </a:extLst>
          </p:cNvPr>
          <p:cNvPicPr>
            <a:picLocks noChangeAspect="1"/>
          </p:cNvPicPr>
          <p:nvPr/>
        </p:nvPicPr>
        <p:blipFill>
          <a:blip r:embed="rId6" cstate="print">
            <a:extLst>
              <a:ext uri="{28A0092B-C50C-407E-A947-70E740481C1C}">
                <a14:useLocalDpi xmlns:a14="http://schemas.microsoft.com/office/drawing/2010/main" val="0"/>
              </a:ext>
            </a:extLst>
          </a:blip>
          <a:srcRect l="12201" r="25211"/>
          <a:stretch/>
        </p:blipFill>
        <p:spPr>
          <a:xfrm>
            <a:off x="236698" y="1391169"/>
            <a:ext cx="7212000" cy="5312032"/>
          </a:xfrm>
          <a:prstGeom prst="rect">
            <a:avLst/>
          </a:prstGeom>
        </p:spPr>
      </p:pic>
      <p:pic>
        <p:nvPicPr>
          <p:cNvPr id="13" name="Picture 12">
            <a:extLst>
              <a:ext uri="{FF2B5EF4-FFF2-40B4-BE49-F238E27FC236}">
                <a16:creationId xmlns:a16="http://schemas.microsoft.com/office/drawing/2014/main" id="{44BC983C-8188-E780-FBFB-16B286595E99}"/>
              </a:ext>
            </a:extLst>
          </p:cNvPr>
          <p:cNvPicPr>
            <a:picLocks noChangeAspect="1"/>
          </p:cNvPicPr>
          <p:nvPr/>
        </p:nvPicPr>
        <p:blipFill>
          <a:blip r:embed="rId7" cstate="print">
            <a:extLst>
              <a:ext uri="{28A0092B-C50C-407E-A947-70E740481C1C}">
                <a14:useLocalDpi xmlns:a14="http://schemas.microsoft.com/office/drawing/2010/main" val="0"/>
              </a:ext>
            </a:extLst>
          </a:blip>
          <a:srcRect l="6673" r="3096"/>
          <a:stretch/>
        </p:blipFill>
        <p:spPr>
          <a:xfrm>
            <a:off x="228600" y="1379925"/>
            <a:ext cx="7212000" cy="5328529"/>
          </a:xfrm>
          <a:prstGeom prst="rect">
            <a:avLst/>
          </a:prstGeom>
        </p:spPr>
      </p:pic>
    </p:spTree>
    <p:extLst>
      <p:ext uri="{BB962C8B-B14F-4D97-AF65-F5344CB8AC3E}">
        <p14:creationId xmlns:p14="http://schemas.microsoft.com/office/powerpoint/2010/main" val="1404247695"/>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3"/>
                                        </p:tgtEl>
                                        <p:attrNameLst>
                                          <p:attrName>ppt_w</p:attrName>
                                        </p:attrNameLst>
                                      </p:cBhvr>
                                      <p:tavLst>
                                        <p:tav tm="0">
                                          <p:val>
                                            <p:strVal val="ppt_w"/>
                                          </p:val>
                                        </p:tav>
                                        <p:tav tm="100000">
                                          <p:val>
                                            <p:fltVal val="0"/>
                                          </p:val>
                                        </p:tav>
                                      </p:tavLst>
                                    </p:anim>
                                    <p:anim calcmode="lin" valueType="num">
                                      <p:cBhvr>
                                        <p:cTn id="7" dur="500"/>
                                        <p:tgtEl>
                                          <p:spTgt spid="13"/>
                                        </p:tgtEl>
                                        <p:attrNameLst>
                                          <p:attrName>ppt_h</p:attrName>
                                        </p:attrNameLst>
                                      </p:cBhvr>
                                      <p:tavLst>
                                        <p:tav tm="0">
                                          <p:val>
                                            <p:strVal val="ppt_h"/>
                                          </p:val>
                                        </p:tav>
                                        <p:tav tm="100000">
                                          <p:val>
                                            <p:fltVal val="0"/>
                                          </p:val>
                                        </p:tav>
                                      </p:tavLst>
                                    </p:anim>
                                    <p:animEffect transition="out" filter="fade">
                                      <p:cBhvr>
                                        <p:cTn id="8" dur="500"/>
                                        <p:tgtEl>
                                          <p:spTgt spid="13"/>
                                        </p:tgtEl>
                                      </p:cBhvr>
                                    </p:animEffect>
                                    <p:set>
                                      <p:cBhvr>
                                        <p:cTn id="9" dur="1" fill="hold">
                                          <p:stCondLst>
                                            <p:cond delay="499"/>
                                          </p:stCondLst>
                                        </p:cTn>
                                        <p:tgtEl>
                                          <p:spTgt spid="1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1"/>
                                        </p:tgtEl>
                                        <p:attrNameLst>
                                          <p:attrName>ppt_w</p:attrName>
                                        </p:attrNameLst>
                                      </p:cBhvr>
                                      <p:tavLst>
                                        <p:tav tm="0">
                                          <p:val>
                                            <p:strVal val="ppt_w"/>
                                          </p:val>
                                        </p:tav>
                                        <p:tav tm="100000">
                                          <p:val>
                                            <p:fltVal val="0"/>
                                          </p:val>
                                        </p:tav>
                                      </p:tavLst>
                                    </p:anim>
                                    <p:anim calcmode="lin" valueType="num">
                                      <p:cBhvr>
                                        <p:cTn id="14" dur="500"/>
                                        <p:tgtEl>
                                          <p:spTgt spid="11"/>
                                        </p:tgtEl>
                                        <p:attrNameLst>
                                          <p:attrName>ppt_h</p:attrName>
                                        </p:attrNameLst>
                                      </p:cBhvr>
                                      <p:tavLst>
                                        <p:tav tm="0">
                                          <p:val>
                                            <p:strVal val="ppt_h"/>
                                          </p:val>
                                        </p:tav>
                                        <p:tav tm="100000">
                                          <p:val>
                                            <p:fltVal val="0"/>
                                          </p:val>
                                        </p:tav>
                                      </p:tavLst>
                                    </p:anim>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9"/>
                                        </p:tgtEl>
                                        <p:attrNameLst>
                                          <p:attrName>ppt_w</p:attrName>
                                        </p:attrNameLst>
                                      </p:cBhvr>
                                      <p:tavLst>
                                        <p:tav tm="0">
                                          <p:val>
                                            <p:strVal val="ppt_w"/>
                                          </p:val>
                                        </p:tav>
                                        <p:tav tm="100000">
                                          <p:val>
                                            <p:fltVal val="0"/>
                                          </p:val>
                                        </p:tav>
                                      </p:tavLst>
                                    </p:anim>
                                    <p:anim calcmode="lin" valueType="num">
                                      <p:cBhvr>
                                        <p:cTn id="21" dur="500"/>
                                        <p:tgtEl>
                                          <p:spTgt spid="9"/>
                                        </p:tgtEl>
                                        <p:attrNameLst>
                                          <p:attrName>ppt_h</p:attrName>
                                        </p:attrNameLst>
                                      </p:cBhvr>
                                      <p:tavLst>
                                        <p:tav tm="0">
                                          <p:val>
                                            <p:strVal val="ppt_h"/>
                                          </p:val>
                                        </p:tav>
                                        <p:tav tm="100000">
                                          <p:val>
                                            <p:fltVal val="0"/>
                                          </p:val>
                                        </p:tav>
                                      </p:tavLst>
                                    </p:anim>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par>
                                <p:cTn id="24" presetID="53" presetClass="exit" presetSubtype="32" fill="hold" nodeType="withEffect">
                                  <p:stCondLst>
                                    <p:cond delay="0"/>
                                  </p:stCondLst>
                                  <p:childTnLst>
                                    <p:anim calcmode="lin" valueType="num">
                                      <p:cBhvr>
                                        <p:cTn id="25" dur="500"/>
                                        <p:tgtEl>
                                          <p:spTgt spid="7"/>
                                        </p:tgtEl>
                                        <p:attrNameLst>
                                          <p:attrName>ppt_w</p:attrName>
                                        </p:attrNameLst>
                                      </p:cBhvr>
                                      <p:tavLst>
                                        <p:tav tm="0">
                                          <p:val>
                                            <p:strVal val="ppt_w"/>
                                          </p:val>
                                        </p:tav>
                                        <p:tav tm="100000">
                                          <p:val>
                                            <p:fltVal val="0"/>
                                          </p:val>
                                        </p:tav>
                                      </p:tavLst>
                                    </p:anim>
                                    <p:anim calcmode="lin" valueType="num">
                                      <p:cBhvr>
                                        <p:cTn id="26" dur="500"/>
                                        <p:tgtEl>
                                          <p:spTgt spid="7"/>
                                        </p:tgtEl>
                                        <p:attrNameLst>
                                          <p:attrName>ppt_h</p:attrName>
                                        </p:attrNameLst>
                                      </p:cBhvr>
                                      <p:tavLst>
                                        <p:tav tm="0">
                                          <p:val>
                                            <p:strVal val="ppt_h"/>
                                          </p:val>
                                        </p:tav>
                                        <p:tav tm="100000">
                                          <p:val>
                                            <p:fltVal val="0"/>
                                          </p:val>
                                        </p:tav>
                                      </p:tavLst>
                                    </p:anim>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4AA0D-D33D-4F9F-9F31-7755402A96AF}"/>
              </a:ext>
            </a:extLst>
          </p:cNvPr>
          <p:cNvPicPr>
            <a:picLocks noChangeAspect="1"/>
          </p:cNvPicPr>
          <p:nvPr/>
        </p:nvPicPr>
        <p:blipFill>
          <a:blip r:embed="rId2"/>
          <a:stretch>
            <a:fillRect/>
          </a:stretch>
        </p:blipFill>
        <p:spPr>
          <a:xfrm>
            <a:off x="152398" y="2209800"/>
            <a:ext cx="7315200" cy="4428880"/>
          </a:xfrm>
          <a:prstGeom prst="rect">
            <a:avLst/>
          </a:prstGeom>
        </p:spPr>
      </p:pic>
      <p:sp>
        <p:nvSpPr>
          <p:cNvPr id="3" name="Rectangle 2">
            <a:extLst>
              <a:ext uri="{FF2B5EF4-FFF2-40B4-BE49-F238E27FC236}">
                <a16:creationId xmlns:a16="http://schemas.microsoft.com/office/drawing/2014/main" id="{C86A7870-BBA3-41D3-BF71-D62C75D22BF8}"/>
              </a:ext>
            </a:extLst>
          </p:cNvPr>
          <p:cNvSpPr/>
          <p:nvPr/>
        </p:nvSpPr>
        <p:spPr>
          <a:xfrm>
            <a:off x="2261337" y="676520"/>
            <a:ext cx="3097323" cy="523220"/>
          </a:xfrm>
          <a:prstGeom prst="rect">
            <a:avLst/>
          </a:prstGeom>
        </p:spPr>
        <p:txBody>
          <a:bodyPr wrap="none">
            <a:spAutoFit/>
          </a:bodyPr>
          <a:lstStyle/>
          <a:p>
            <a:pPr lvl="0" algn="ctr"/>
            <a:r>
              <a:rPr lang="en-US" sz="2800" b="1" dirty="0">
                <a:solidFill>
                  <a:schemeClr val="bg1">
                    <a:lumMod val="65000"/>
                  </a:schemeClr>
                </a:solidFill>
                <a:latin typeface="Nirmala UI" panose="020B0502040204020203" pitchFamily="34" charset="0"/>
                <a:cs typeface="Nirmala UI" panose="020B0502040204020203" pitchFamily="34" charset="0"/>
              </a:rPr>
              <a:t>Sulfur Condenser</a:t>
            </a:r>
          </a:p>
        </p:txBody>
      </p:sp>
      <p:pic>
        <p:nvPicPr>
          <p:cNvPr id="11" name="Picture 10">
            <a:extLst>
              <a:ext uri="{FF2B5EF4-FFF2-40B4-BE49-F238E27FC236}">
                <a16:creationId xmlns:a16="http://schemas.microsoft.com/office/drawing/2014/main" id="{D62A6904-3342-D053-7827-74D5A6548F35}"/>
              </a:ext>
            </a:extLst>
          </p:cNvPr>
          <p:cNvPicPr>
            <a:picLocks noChangeAspect="1"/>
          </p:cNvPicPr>
          <p:nvPr/>
        </p:nvPicPr>
        <p:blipFill>
          <a:blip r:embed="rId3" cstate="print">
            <a:extLst>
              <a:ext uri="{28A0092B-C50C-407E-A947-70E740481C1C}">
                <a14:useLocalDpi xmlns:a14="http://schemas.microsoft.com/office/drawing/2010/main" val="0"/>
              </a:ext>
            </a:extLst>
          </a:blip>
          <a:srcRect l="7965" t="7965" r="7080" b="14882"/>
          <a:stretch/>
        </p:blipFill>
        <p:spPr>
          <a:xfrm>
            <a:off x="152398" y="2209800"/>
            <a:ext cx="7315200" cy="4428880"/>
          </a:xfrm>
          <a:prstGeom prst="rect">
            <a:avLst/>
          </a:prstGeom>
        </p:spPr>
      </p:pic>
      <p:pic>
        <p:nvPicPr>
          <p:cNvPr id="13" name="Picture 12">
            <a:extLst>
              <a:ext uri="{FF2B5EF4-FFF2-40B4-BE49-F238E27FC236}">
                <a16:creationId xmlns:a16="http://schemas.microsoft.com/office/drawing/2014/main" id="{D1F9A340-9723-9E71-E46A-114A43656AF8}"/>
              </a:ext>
            </a:extLst>
          </p:cNvPr>
          <p:cNvPicPr>
            <a:picLocks noChangeAspect="1"/>
          </p:cNvPicPr>
          <p:nvPr/>
        </p:nvPicPr>
        <p:blipFill>
          <a:blip r:embed="rId4" cstate="print">
            <a:extLst>
              <a:ext uri="{28A0092B-C50C-407E-A947-70E740481C1C}">
                <a14:useLocalDpi xmlns:a14="http://schemas.microsoft.com/office/drawing/2010/main" val="0"/>
              </a:ext>
            </a:extLst>
          </a:blip>
          <a:srcRect l="5181" t="12475" r="7294" b="8038"/>
          <a:stretch/>
        </p:blipFill>
        <p:spPr>
          <a:xfrm>
            <a:off x="152398" y="2209800"/>
            <a:ext cx="7315200" cy="4428880"/>
          </a:xfrm>
          <a:prstGeom prst="rect">
            <a:avLst/>
          </a:prstGeom>
        </p:spPr>
      </p:pic>
    </p:spTree>
    <p:extLst>
      <p:ext uri="{BB962C8B-B14F-4D97-AF65-F5344CB8AC3E}">
        <p14:creationId xmlns:p14="http://schemas.microsoft.com/office/powerpoint/2010/main" val="2750991986"/>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3"/>
                                        </p:tgtEl>
                                        <p:attrNameLst>
                                          <p:attrName>ppt_w</p:attrName>
                                        </p:attrNameLst>
                                      </p:cBhvr>
                                      <p:tavLst>
                                        <p:tav tm="0">
                                          <p:val>
                                            <p:strVal val="ppt_w"/>
                                          </p:val>
                                        </p:tav>
                                        <p:tav tm="100000">
                                          <p:val>
                                            <p:fltVal val="0"/>
                                          </p:val>
                                        </p:tav>
                                      </p:tavLst>
                                    </p:anim>
                                    <p:anim calcmode="lin" valueType="num">
                                      <p:cBhvr>
                                        <p:cTn id="7" dur="500"/>
                                        <p:tgtEl>
                                          <p:spTgt spid="13"/>
                                        </p:tgtEl>
                                        <p:attrNameLst>
                                          <p:attrName>ppt_h</p:attrName>
                                        </p:attrNameLst>
                                      </p:cBhvr>
                                      <p:tavLst>
                                        <p:tav tm="0">
                                          <p:val>
                                            <p:strVal val="ppt_h"/>
                                          </p:val>
                                        </p:tav>
                                        <p:tav tm="100000">
                                          <p:val>
                                            <p:fltVal val="0"/>
                                          </p:val>
                                        </p:tav>
                                      </p:tavLst>
                                    </p:anim>
                                    <p:animEffect transition="out" filter="fade">
                                      <p:cBhvr>
                                        <p:cTn id="8" dur="500"/>
                                        <p:tgtEl>
                                          <p:spTgt spid="13"/>
                                        </p:tgtEl>
                                      </p:cBhvr>
                                    </p:animEffect>
                                    <p:set>
                                      <p:cBhvr>
                                        <p:cTn id="9" dur="1" fill="hold">
                                          <p:stCondLst>
                                            <p:cond delay="499"/>
                                          </p:stCondLst>
                                        </p:cTn>
                                        <p:tgtEl>
                                          <p:spTgt spid="1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1"/>
                                        </p:tgtEl>
                                        <p:attrNameLst>
                                          <p:attrName>ppt_w</p:attrName>
                                        </p:attrNameLst>
                                      </p:cBhvr>
                                      <p:tavLst>
                                        <p:tav tm="0">
                                          <p:val>
                                            <p:strVal val="ppt_w"/>
                                          </p:val>
                                        </p:tav>
                                        <p:tav tm="100000">
                                          <p:val>
                                            <p:fltVal val="0"/>
                                          </p:val>
                                        </p:tav>
                                      </p:tavLst>
                                    </p:anim>
                                    <p:anim calcmode="lin" valueType="num">
                                      <p:cBhvr>
                                        <p:cTn id="14" dur="500"/>
                                        <p:tgtEl>
                                          <p:spTgt spid="11"/>
                                        </p:tgtEl>
                                        <p:attrNameLst>
                                          <p:attrName>ppt_h</p:attrName>
                                        </p:attrNameLst>
                                      </p:cBhvr>
                                      <p:tavLst>
                                        <p:tav tm="0">
                                          <p:val>
                                            <p:strVal val="ppt_h"/>
                                          </p:val>
                                        </p:tav>
                                        <p:tav tm="100000">
                                          <p:val>
                                            <p:fltVal val="0"/>
                                          </p:val>
                                        </p:tav>
                                      </p:tavLst>
                                    </p:anim>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3ED3EB-4D6E-E10C-AD95-4B307F631E91}"/>
              </a:ext>
            </a:extLst>
          </p:cNvPr>
          <p:cNvSpPr/>
          <p:nvPr/>
        </p:nvSpPr>
        <p:spPr>
          <a:xfrm>
            <a:off x="2141113" y="533400"/>
            <a:ext cx="3337773" cy="954107"/>
          </a:xfrm>
          <a:prstGeom prst="rect">
            <a:avLst/>
          </a:prstGeom>
        </p:spPr>
        <p:txBody>
          <a:bodyPr wrap="none">
            <a:spAutoFit/>
          </a:bodyPr>
          <a:lstStyle/>
          <a:p>
            <a:pPr lvl="0" algn="ctr"/>
            <a:r>
              <a:rPr lang="en-US" sz="2800" b="1" dirty="0">
                <a:solidFill>
                  <a:schemeClr val="bg1">
                    <a:lumMod val="65000"/>
                  </a:schemeClr>
                </a:solidFill>
                <a:latin typeface="Nirmala UI" panose="020B0502040204020203" pitchFamily="34" charset="0"/>
                <a:cs typeface="Nirmala UI" panose="020B0502040204020203" pitchFamily="34" charset="0"/>
              </a:rPr>
              <a:t>Surface Condenser</a:t>
            </a:r>
          </a:p>
          <a:p>
            <a:pPr lvl="0" algn="ctr"/>
            <a:r>
              <a:rPr lang="en-US" sz="2000" dirty="0">
                <a:solidFill>
                  <a:schemeClr val="bg1">
                    <a:lumMod val="65000"/>
                  </a:schemeClr>
                </a:solidFill>
                <a:latin typeface="Nirmala UI" panose="020B0502040204020203" pitchFamily="34" charset="0"/>
                <a:cs typeface="Nirmala UI" panose="020B0502040204020203" pitchFamily="34" charset="0"/>
              </a:rPr>
              <a:t>Oil</a:t>
            </a:r>
            <a:r>
              <a:rPr lang="en-US" sz="2800" b="1" dirty="0">
                <a:solidFill>
                  <a:schemeClr val="bg1">
                    <a:lumMod val="65000"/>
                  </a:schemeClr>
                </a:solidFill>
                <a:latin typeface="Nirmala UI" panose="020B0502040204020203" pitchFamily="34" charset="0"/>
                <a:cs typeface="Nirmala UI" panose="020B0502040204020203" pitchFamily="34" charset="0"/>
              </a:rPr>
              <a:t> </a:t>
            </a:r>
            <a:r>
              <a:rPr lang="en-US" sz="2000" b="0" dirty="0">
                <a:solidFill>
                  <a:schemeClr val="bg1">
                    <a:lumMod val="65000"/>
                  </a:schemeClr>
                </a:solidFill>
                <a:effectLst/>
                <a:latin typeface="Nirmala UI" panose="020B0502040204020203" pitchFamily="34" charset="0"/>
                <a:cs typeface="Nirmala UI" panose="020B0502040204020203" pitchFamily="34" charset="0"/>
              </a:rPr>
              <a:t>Refinery</a:t>
            </a:r>
            <a:endParaRPr lang="en-US" sz="2000" b="1" dirty="0">
              <a:solidFill>
                <a:schemeClr val="bg1">
                  <a:lumMod val="65000"/>
                </a:schemeClr>
              </a:solidFill>
              <a:latin typeface="Nirmala UI" panose="020B0502040204020203" pitchFamily="34" charset="0"/>
              <a:cs typeface="Nirmala UI" panose="020B0502040204020203" pitchFamily="34" charset="0"/>
            </a:endParaRPr>
          </a:p>
        </p:txBody>
      </p:sp>
      <p:pic>
        <p:nvPicPr>
          <p:cNvPr id="4" name="Picture 3">
            <a:extLst>
              <a:ext uri="{FF2B5EF4-FFF2-40B4-BE49-F238E27FC236}">
                <a16:creationId xmlns:a16="http://schemas.microsoft.com/office/drawing/2014/main" id="{ACAAF81C-83BF-051E-1DAC-382724852C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987" y="1860418"/>
            <a:ext cx="7270613" cy="4845182"/>
          </a:xfrm>
          <a:prstGeom prst="rect">
            <a:avLst/>
          </a:prstGeom>
        </p:spPr>
      </p:pic>
    </p:spTree>
    <p:extLst>
      <p:ext uri="{BB962C8B-B14F-4D97-AF65-F5344CB8AC3E}">
        <p14:creationId xmlns:p14="http://schemas.microsoft.com/office/powerpoint/2010/main" val="1299693995"/>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0EF909-5D4E-4C2B-82B4-109F68031D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2743200"/>
            <a:ext cx="7315200" cy="2537927"/>
          </a:xfrm>
          <a:prstGeom prst="rect">
            <a:avLst/>
          </a:prstGeom>
        </p:spPr>
      </p:pic>
      <p:sp>
        <p:nvSpPr>
          <p:cNvPr id="8" name="Rectangle 7">
            <a:extLst>
              <a:ext uri="{FF2B5EF4-FFF2-40B4-BE49-F238E27FC236}">
                <a16:creationId xmlns:a16="http://schemas.microsoft.com/office/drawing/2014/main" id="{EC126B02-7DBE-4C6E-B885-897F586E429B}"/>
              </a:ext>
            </a:extLst>
          </p:cNvPr>
          <p:cNvSpPr/>
          <p:nvPr/>
        </p:nvSpPr>
        <p:spPr>
          <a:xfrm>
            <a:off x="819150" y="609600"/>
            <a:ext cx="5981700" cy="523220"/>
          </a:xfrm>
          <a:prstGeom prst="rect">
            <a:avLst/>
          </a:prstGeom>
        </p:spPr>
        <p:txBody>
          <a:bodyPr wrap="square">
            <a:spAutoFit/>
          </a:bodyPr>
          <a:lstStyle/>
          <a:p>
            <a:pPr lvl="0" algn="ctr"/>
            <a:r>
              <a:rPr lang="en-US" sz="2800" b="1" dirty="0">
                <a:solidFill>
                  <a:schemeClr val="bg1">
                    <a:lumMod val="65000"/>
                  </a:schemeClr>
                </a:solidFill>
                <a:latin typeface="Nirmala UI" panose="020B0502040204020203" pitchFamily="34" charset="0"/>
                <a:cs typeface="Nirmala UI" panose="020B0502040204020203" pitchFamily="34" charset="0"/>
              </a:rPr>
              <a:t>Helix Heat Exchangers</a:t>
            </a:r>
          </a:p>
        </p:txBody>
      </p:sp>
      <p:pic>
        <p:nvPicPr>
          <p:cNvPr id="6" name="Picture 5">
            <a:extLst>
              <a:ext uri="{FF2B5EF4-FFF2-40B4-BE49-F238E27FC236}">
                <a16:creationId xmlns:a16="http://schemas.microsoft.com/office/drawing/2014/main" id="{3F5E04AF-C839-4D0E-8FC8-63F9DC8655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752600"/>
            <a:ext cx="7315200" cy="4876800"/>
          </a:xfrm>
          <a:prstGeom prst="rect">
            <a:avLst/>
          </a:prstGeom>
        </p:spPr>
      </p:pic>
      <p:pic>
        <p:nvPicPr>
          <p:cNvPr id="12" name="Picture 11">
            <a:extLst>
              <a:ext uri="{FF2B5EF4-FFF2-40B4-BE49-F238E27FC236}">
                <a16:creationId xmlns:a16="http://schemas.microsoft.com/office/drawing/2014/main" id="{2157A551-AA9A-4CF3-B3C7-4614ADEACA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752600"/>
            <a:ext cx="7315200" cy="4876800"/>
          </a:xfrm>
          <a:prstGeom prst="rect">
            <a:avLst/>
          </a:prstGeom>
        </p:spPr>
      </p:pic>
      <p:pic>
        <p:nvPicPr>
          <p:cNvPr id="16" name="Picture 15">
            <a:extLst>
              <a:ext uri="{FF2B5EF4-FFF2-40B4-BE49-F238E27FC236}">
                <a16:creationId xmlns:a16="http://schemas.microsoft.com/office/drawing/2014/main" id="{EF63FB9A-9081-4C60-A8FB-6D4053F214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752600"/>
            <a:ext cx="7315200" cy="4876800"/>
          </a:xfrm>
          <a:prstGeom prst="rect">
            <a:avLst/>
          </a:prstGeom>
        </p:spPr>
      </p:pic>
    </p:spTree>
    <p:extLst>
      <p:ext uri="{BB962C8B-B14F-4D97-AF65-F5344CB8AC3E}">
        <p14:creationId xmlns:p14="http://schemas.microsoft.com/office/powerpoint/2010/main" val="1924113735"/>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6"/>
                                        </p:tgtEl>
                                        <p:attrNameLst>
                                          <p:attrName>ppt_w</p:attrName>
                                        </p:attrNameLst>
                                      </p:cBhvr>
                                      <p:tavLst>
                                        <p:tav tm="0">
                                          <p:val>
                                            <p:strVal val="ppt_w"/>
                                          </p:val>
                                        </p:tav>
                                        <p:tav tm="100000">
                                          <p:val>
                                            <p:fltVal val="0"/>
                                          </p:val>
                                        </p:tav>
                                      </p:tavLst>
                                    </p:anim>
                                    <p:anim calcmode="lin" valueType="num">
                                      <p:cBhvr>
                                        <p:cTn id="7" dur="500"/>
                                        <p:tgtEl>
                                          <p:spTgt spid="16"/>
                                        </p:tgtEl>
                                        <p:attrNameLst>
                                          <p:attrName>ppt_h</p:attrName>
                                        </p:attrNameLst>
                                      </p:cBhvr>
                                      <p:tavLst>
                                        <p:tav tm="0">
                                          <p:val>
                                            <p:strVal val="ppt_h"/>
                                          </p:val>
                                        </p:tav>
                                        <p:tav tm="100000">
                                          <p:val>
                                            <p:fltVal val="0"/>
                                          </p:val>
                                        </p:tav>
                                      </p:tavLst>
                                    </p:anim>
                                    <p:animEffect transition="out" filter="fade">
                                      <p:cBhvr>
                                        <p:cTn id="8" dur="500"/>
                                        <p:tgtEl>
                                          <p:spTgt spid="16"/>
                                        </p:tgtEl>
                                      </p:cBhvr>
                                    </p:animEffect>
                                    <p:set>
                                      <p:cBhvr>
                                        <p:cTn id="9" dur="1" fill="hold">
                                          <p:stCondLst>
                                            <p:cond delay="499"/>
                                          </p:stCondLst>
                                        </p:cTn>
                                        <p:tgtEl>
                                          <p:spTgt spid="1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2"/>
                                        </p:tgtEl>
                                        <p:attrNameLst>
                                          <p:attrName>ppt_w</p:attrName>
                                        </p:attrNameLst>
                                      </p:cBhvr>
                                      <p:tavLst>
                                        <p:tav tm="0">
                                          <p:val>
                                            <p:strVal val="ppt_w"/>
                                          </p:val>
                                        </p:tav>
                                        <p:tav tm="100000">
                                          <p:val>
                                            <p:fltVal val="0"/>
                                          </p:val>
                                        </p:tav>
                                      </p:tavLst>
                                    </p:anim>
                                    <p:anim calcmode="lin" valueType="num">
                                      <p:cBhvr>
                                        <p:cTn id="14" dur="500"/>
                                        <p:tgtEl>
                                          <p:spTgt spid="12"/>
                                        </p:tgtEl>
                                        <p:attrNameLst>
                                          <p:attrName>ppt_h</p:attrName>
                                        </p:attrNameLst>
                                      </p:cBhvr>
                                      <p:tavLst>
                                        <p:tav tm="0">
                                          <p:val>
                                            <p:strVal val="ppt_h"/>
                                          </p:val>
                                        </p:tav>
                                        <p:tav tm="100000">
                                          <p:val>
                                            <p:fltVal val="0"/>
                                          </p:val>
                                        </p:tav>
                                      </p:tavLst>
                                    </p:anim>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6"/>
                                        </p:tgtEl>
                                        <p:attrNameLst>
                                          <p:attrName>ppt_w</p:attrName>
                                        </p:attrNameLst>
                                      </p:cBhvr>
                                      <p:tavLst>
                                        <p:tav tm="0">
                                          <p:val>
                                            <p:strVal val="ppt_w"/>
                                          </p:val>
                                        </p:tav>
                                        <p:tav tm="100000">
                                          <p:val>
                                            <p:fltVal val="0"/>
                                          </p:val>
                                        </p:tav>
                                      </p:tavLst>
                                    </p:anim>
                                    <p:anim calcmode="lin" valueType="num">
                                      <p:cBhvr>
                                        <p:cTn id="21" dur="500"/>
                                        <p:tgtEl>
                                          <p:spTgt spid="6"/>
                                        </p:tgtEl>
                                        <p:attrNameLst>
                                          <p:attrName>ppt_h</p:attrName>
                                        </p:attrNameLst>
                                      </p:cBhvr>
                                      <p:tavLst>
                                        <p:tav tm="0">
                                          <p:val>
                                            <p:strVal val="ppt_h"/>
                                          </p:val>
                                        </p:tav>
                                        <p:tav tm="100000">
                                          <p:val>
                                            <p:fltVal val="0"/>
                                          </p:val>
                                        </p:tav>
                                      </p:tavLst>
                                    </p:anim>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C6885-EB70-43AA-97F7-DEB98B1F51E5}"/>
              </a:ext>
            </a:extLst>
          </p:cNvPr>
          <p:cNvSpPr/>
          <p:nvPr/>
        </p:nvSpPr>
        <p:spPr>
          <a:xfrm>
            <a:off x="2429656" y="762000"/>
            <a:ext cx="2760691" cy="523220"/>
          </a:xfrm>
          <a:prstGeom prst="rect">
            <a:avLst/>
          </a:prstGeom>
        </p:spPr>
        <p:txBody>
          <a:bodyPr wrap="none">
            <a:spAutoFit/>
          </a:bodyPr>
          <a:lstStyle/>
          <a:p>
            <a:pPr lvl="0" algn="ctr"/>
            <a:r>
              <a:rPr lang="en-US" sz="2800" b="1" dirty="0">
                <a:solidFill>
                  <a:schemeClr val="bg1">
                    <a:lumMod val="65000"/>
                  </a:schemeClr>
                </a:solidFill>
                <a:latin typeface="Nirmala UI" panose="020B0502040204020203" pitchFamily="34" charset="0"/>
                <a:cs typeface="Nirmala UI" panose="020B0502040204020203" pitchFamily="34" charset="0"/>
              </a:rPr>
              <a:t>Pressure Vessel</a:t>
            </a:r>
          </a:p>
        </p:txBody>
      </p:sp>
      <p:pic>
        <p:nvPicPr>
          <p:cNvPr id="5" name="Picture 4">
            <a:extLst>
              <a:ext uri="{FF2B5EF4-FFF2-40B4-BE49-F238E27FC236}">
                <a16:creationId xmlns:a16="http://schemas.microsoft.com/office/drawing/2014/main" id="{2F3FE7B2-7FAF-4E07-83DC-7CF0CA9761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399" y="2542559"/>
            <a:ext cx="7315201" cy="4107767"/>
          </a:xfrm>
          <a:prstGeom prst="rect">
            <a:avLst/>
          </a:prstGeom>
        </p:spPr>
      </p:pic>
      <p:pic>
        <p:nvPicPr>
          <p:cNvPr id="9" name="Picture 8">
            <a:extLst>
              <a:ext uri="{FF2B5EF4-FFF2-40B4-BE49-F238E27FC236}">
                <a16:creationId xmlns:a16="http://schemas.microsoft.com/office/drawing/2014/main" id="{1E7AC9BF-F061-4327-A0F3-15537D4990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398" y="2532727"/>
            <a:ext cx="7315201" cy="4107767"/>
          </a:xfrm>
          <a:prstGeom prst="rect">
            <a:avLst/>
          </a:prstGeom>
        </p:spPr>
      </p:pic>
    </p:spTree>
    <p:extLst>
      <p:ext uri="{BB962C8B-B14F-4D97-AF65-F5344CB8AC3E}">
        <p14:creationId xmlns:p14="http://schemas.microsoft.com/office/powerpoint/2010/main" val="4159111911"/>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fltVal val="0"/>
                                          </p:val>
                                        </p:tav>
                                      </p:tavLst>
                                    </p:anim>
                                    <p:animEffect transition="out" filter="fade">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17987-5C27-4F87-AF01-59C1FADA9043}"/>
              </a:ext>
            </a:extLst>
          </p:cNvPr>
          <p:cNvSpPr/>
          <p:nvPr/>
        </p:nvSpPr>
        <p:spPr>
          <a:xfrm>
            <a:off x="1434060" y="457200"/>
            <a:ext cx="4841389" cy="954107"/>
          </a:xfrm>
          <a:prstGeom prst="rect">
            <a:avLst/>
          </a:prstGeom>
        </p:spPr>
        <p:txBody>
          <a:bodyPr wrap="none">
            <a:spAutoFit/>
          </a:bodyPr>
          <a:lstStyle/>
          <a:p>
            <a:pPr lvl="0" algn="ctr"/>
            <a:r>
              <a:rPr lang="en-US" sz="2800" b="1" dirty="0">
                <a:solidFill>
                  <a:schemeClr val="bg1">
                    <a:lumMod val="65000"/>
                  </a:schemeClr>
                </a:solidFill>
                <a:latin typeface="Nirmala UI" panose="020B0502040204020203" pitchFamily="34" charset="0"/>
                <a:cs typeface="Nirmala UI" panose="020B0502040204020203" pitchFamily="34" charset="0"/>
              </a:rPr>
              <a:t>Brazed Aluminum Plate </a:t>
            </a:r>
          </a:p>
          <a:p>
            <a:pPr lvl="0" algn="ctr"/>
            <a:r>
              <a:rPr lang="en-US" sz="2800" b="1" dirty="0">
                <a:solidFill>
                  <a:schemeClr val="bg1">
                    <a:lumMod val="65000"/>
                  </a:schemeClr>
                </a:solidFill>
                <a:latin typeface="Nirmala UI" panose="020B0502040204020203" pitchFamily="34" charset="0"/>
                <a:cs typeface="Nirmala UI" panose="020B0502040204020203" pitchFamily="34" charset="0"/>
              </a:rPr>
              <a:t>Fin Heat Exchangers (PFHE)</a:t>
            </a:r>
          </a:p>
        </p:txBody>
      </p:sp>
      <p:pic>
        <p:nvPicPr>
          <p:cNvPr id="5" name="Picture 4">
            <a:extLst>
              <a:ext uri="{FF2B5EF4-FFF2-40B4-BE49-F238E27FC236}">
                <a16:creationId xmlns:a16="http://schemas.microsoft.com/office/drawing/2014/main" id="{2A5D12B7-5A5B-40AB-8519-FE31FE53BA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8753" y="1849348"/>
            <a:ext cx="7132002" cy="4754668"/>
          </a:xfrm>
          <a:prstGeom prst="rect">
            <a:avLst/>
          </a:prstGeom>
        </p:spPr>
      </p:pic>
    </p:spTree>
    <p:extLst>
      <p:ext uri="{BB962C8B-B14F-4D97-AF65-F5344CB8AC3E}">
        <p14:creationId xmlns:p14="http://schemas.microsoft.com/office/powerpoint/2010/main" val="355511598"/>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A0946F-A0B2-4C7A-A51B-991D2D5D8D58}"/>
              </a:ext>
            </a:extLst>
          </p:cNvPr>
          <p:cNvSpPr txBox="1"/>
          <p:nvPr/>
        </p:nvSpPr>
        <p:spPr>
          <a:xfrm>
            <a:off x="1524000" y="-76200"/>
            <a:ext cx="4781550" cy="1384995"/>
          </a:xfrm>
          <a:prstGeom prst="rect">
            <a:avLst/>
          </a:prstGeom>
        </p:spPr>
        <p:txBody>
          <a:bodyPr vert="horz" lIns="91440" tIns="45720" rIns="91440" bIns="45720" rtlCol="0" anchor="ctr">
            <a:normAutofit/>
          </a:bodyPr>
          <a:lstStyle>
            <a:defPPr>
              <a:defRPr lang="en-US"/>
            </a:defPPr>
            <a:lvl1pPr>
              <a:spcBef>
                <a:spcPct val="0"/>
              </a:spcBef>
              <a:buNone/>
              <a:defRPr sz="2800" b="1">
                <a:solidFill>
                  <a:schemeClr val="tx1">
                    <a:lumMod val="50000"/>
                    <a:lumOff val="50000"/>
                  </a:schemeClr>
                </a:solidFill>
                <a:effectLst>
                  <a:outerShdw blurRad="38100" dist="38100" dir="2700000" algn="tl">
                    <a:srgbClr val="000000">
                      <a:alpha val="43137"/>
                    </a:srgbClr>
                  </a:outerShdw>
                </a:effectLst>
                <a:latin typeface="Palatino" pitchFamily="18" charset="0"/>
                <a:ea typeface="+mj-ea"/>
                <a:cs typeface="B Yekan" pitchFamily="2" charset="-78"/>
              </a:defRPr>
            </a:lvl1pPr>
          </a:lstStyle>
          <a:p>
            <a:pPr algn="ctr"/>
            <a:r>
              <a:rPr lang="en-US" dirty="0">
                <a:solidFill>
                  <a:schemeClr val="bg1">
                    <a:lumMod val="65000"/>
                  </a:schemeClr>
                </a:solidFill>
                <a:effectLst/>
                <a:latin typeface="Nirmala UI" panose="020B0502040204020203" pitchFamily="34" charset="0"/>
                <a:cs typeface="Nirmala UI" panose="020B0502040204020203" pitchFamily="34" charset="0"/>
              </a:rPr>
              <a:t>H2 PSA</a:t>
            </a:r>
          </a:p>
          <a:p>
            <a:pPr algn="ctr"/>
            <a:r>
              <a:rPr lang="en-US" sz="2000" b="0" dirty="0">
                <a:solidFill>
                  <a:schemeClr val="bg1">
                    <a:lumMod val="65000"/>
                  </a:schemeClr>
                </a:solidFill>
                <a:effectLst/>
                <a:latin typeface="Nirmala UI" panose="020B0502040204020203" pitchFamily="34" charset="0"/>
                <a:cs typeface="Nirmala UI" panose="020B0502040204020203" pitchFamily="34" charset="0"/>
              </a:rPr>
              <a:t>Isfahan Refinery</a:t>
            </a:r>
          </a:p>
        </p:txBody>
      </p:sp>
      <p:pic>
        <p:nvPicPr>
          <p:cNvPr id="3" name="Picture 2">
            <a:extLst>
              <a:ext uri="{FF2B5EF4-FFF2-40B4-BE49-F238E27FC236}">
                <a16:creationId xmlns:a16="http://schemas.microsoft.com/office/drawing/2014/main" id="{355FD241-301D-4E15-B0DD-37D72E5EF5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219200"/>
            <a:ext cx="7315200" cy="5486400"/>
          </a:xfrm>
          <a:prstGeom prst="rect">
            <a:avLst/>
          </a:prstGeom>
        </p:spPr>
      </p:pic>
    </p:spTree>
    <p:extLst>
      <p:ext uri="{BB962C8B-B14F-4D97-AF65-F5344CB8AC3E}">
        <p14:creationId xmlns:p14="http://schemas.microsoft.com/office/powerpoint/2010/main" val="1028322624"/>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777C79-1512-4165-A737-624B10522494}"/>
              </a:ext>
            </a:extLst>
          </p:cNvPr>
          <p:cNvSpPr txBox="1"/>
          <p:nvPr/>
        </p:nvSpPr>
        <p:spPr>
          <a:xfrm>
            <a:off x="1143000" y="228600"/>
            <a:ext cx="5734050" cy="1384995"/>
          </a:xfrm>
          <a:prstGeom prst="rect">
            <a:avLst/>
          </a:prstGeom>
        </p:spPr>
        <p:txBody>
          <a:bodyPr vert="horz" lIns="91440" tIns="45720" rIns="91440" bIns="45720" rtlCol="0" anchor="ctr">
            <a:normAutofit/>
          </a:bodyPr>
          <a:lstStyle>
            <a:defPPr>
              <a:defRPr lang="en-US"/>
            </a:defPPr>
            <a:lvl1pPr>
              <a:spcBef>
                <a:spcPct val="0"/>
              </a:spcBef>
              <a:buNone/>
              <a:defRPr sz="2800" b="1">
                <a:solidFill>
                  <a:schemeClr val="tx1">
                    <a:lumMod val="50000"/>
                    <a:lumOff val="50000"/>
                  </a:schemeClr>
                </a:solidFill>
                <a:effectLst>
                  <a:outerShdw blurRad="38100" dist="38100" dir="2700000" algn="tl">
                    <a:srgbClr val="000000">
                      <a:alpha val="43137"/>
                    </a:srgbClr>
                  </a:outerShdw>
                </a:effectLst>
                <a:latin typeface="Palatino" pitchFamily="18" charset="0"/>
                <a:ea typeface="+mj-ea"/>
                <a:cs typeface="B Yekan" pitchFamily="2" charset="-78"/>
              </a:defRPr>
            </a:lvl1pPr>
          </a:lstStyle>
          <a:p>
            <a:r>
              <a:rPr lang="en-US" dirty="0">
                <a:solidFill>
                  <a:schemeClr val="bg1">
                    <a:lumMod val="65000"/>
                  </a:schemeClr>
                </a:solidFill>
                <a:effectLst/>
                <a:latin typeface="Nirmala UI" panose="020B0502040204020203" pitchFamily="34" charset="0"/>
                <a:cs typeface="Nirmala UI" panose="020B0502040204020203" pitchFamily="34" charset="0"/>
              </a:rPr>
              <a:t>Treatment Packages (Monomer)</a:t>
            </a:r>
          </a:p>
          <a:p>
            <a:pPr algn="ctr"/>
            <a:r>
              <a:rPr lang="en-US" sz="2000" b="0" dirty="0">
                <a:solidFill>
                  <a:schemeClr val="bg1">
                    <a:lumMod val="65000"/>
                  </a:schemeClr>
                </a:solidFill>
                <a:effectLst/>
                <a:latin typeface="Nirmala UI" panose="020B0502040204020203" pitchFamily="34" charset="0"/>
                <a:cs typeface="Nirmala UI" panose="020B0502040204020203" pitchFamily="34" charset="0"/>
              </a:rPr>
              <a:t>Negin </a:t>
            </a:r>
            <a:r>
              <a:rPr lang="en-US" sz="2000" b="0" dirty="0" err="1">
                <a:solidFill>
                  <a:schemeClr val="bg1">
                    <a:lumMod val="65000"/>
                  </a:schemeClr>
                </a:solidFill>
                <a:effectLst/>
                <a:latin typeface="Nirmala UI" panose="020B0502040204020203" pitchFamily="34" charset="0"/>
                <a:cs typeface="Nirmala UI" panose="020B0502040204020203" pitchFamily="34" charset="0"/>
              </a:rPr>
              <a:t>Mahestan</a:t>
            </a:r>
            <a:r>
              <a:rPr lang="en-US" sz="2000" b="0" dirty="0">
                <a:solidFill>
                  <a:schemeClr val="bg1">
                    <a:lumMod val="65000"/>
                  </a:schemeClr>
                </a:solidFill>
                <a:effectLst/>
                <a:latin typeface="Nirmala UI" panose="020B0502040204020203" pitchFamily="34" charset="0"/>
                <a:cs typeface="Nirmala UI" panose="020B0502040204020203" pitchFamily="34" charset="0"/>
              </a:rPr>
              <a:t> - </a:t>
            </a:r>
            <a:r>
              <a:rPr lang="en-US" sz="2000" b="0" dirty="0" err="1">
                <a:solidFill>
                  <a:schemeClr val="bg1">
                    <a:lumMod val="65000"/>
                  </a:schemeClr>
                </a:solidFill>
                <a:effectLst/>
                <a:latin typeface="Nirmala UI" panose="020B0502040204020203" pitchFamily="34" charset="0"/>
                <a:cs typeface="Nirmala UI" panose="020B0502040204020203" pitchFamily="34" charset="0"/>
              </a:rPr>
              <a:t>Kangan</a:t>
            </a:r>
            <a:endParaRPr lang="en-US" sz="2000" b="0" dirty="0">
              <a:solidFill>
                <a:schemeClr val="bg1">
                  <a:lumMod val="65000"/>
                </a:schemeClr>
              </a:solidFill>
              <a:effectLst/>
              <a:latin typeface="Nirmala UI" panose="020B0502040204020203" pitchFamily="34" charset="0"/>
              <a:cs typeface="Nirmala UI" panose="020B0502040204020203" pitchFamily="34" charset="0"/>
            </a:endParaRPr>
          </a:p>
        </p:txBody>
      </p:sp>
      <p:pic>
        <p:nvPicPr>
          <p:cNvPr id="3" name="Picture 2">
            <a:extLst>
              <a:ext uri="{FF2B5EF4-FFF2-40B4-BE49-F238E27FC236}">
                <a16:creationId xmlns:a16="http://schemas.microsoft.com/office/drawing/2014/main" id="{8C9847FC-C9A1-49A9-AD33-6B3657A217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752600"/>
            <a:ext cx="7315200" cy="4876800"/>
          </a:xfrm>
          <a:prstGeom prst="rect">
            <a:avLst/>
          </a:prstGeom>
        </p:spPr>
      </p:pic>
      <p:pic>
        <p:nvPicPr>
          <p:cNvPr id="4" name="Picture 3">
            <a:extLst>
              <a:ext uri="{FF2B5EF4-FFF2-40B4-BE49-F238E27FC236}">
                <a16:creationId xmlns:a16="http://schemas.microsoft.com/office/drawing/2014/main" id="{FBD2A052-91FE-49B9-AFD2-053CBE94CD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752600"/>
            <a:ext cx="7315200" cy="4876800"/>
          </a:xfrm>
          <a:prstGeom prst="rect">
            <a:avLst/>
          </a:prstGeom>
        </p:spPr>
      </p:pic>
      <p:pic>
        <p:nvPicPr>
          <p:cNvPr id="5" name="Picture 4">
            <a:extLst>
              <a:ext uri="{FF2B5EF4-FFF2-40B4-BE49-F238E27FC236}">
                <a16:creationId xmlns:a16="http://schemas.microsoft.com/office/drawing/2014/main" id="{156BB197-8C5D-47A4-9374-51B9E49476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752600"/>
            <a:ext cx="7315200" cy="4876800"/>
          </a:xfrm>
          <a:prstGeom prst="rect">
            <a:avLst/>
          </a:prstGeom>
        </p:spPr>
      </p:pic>
      <p:pic>
        <p:nvPicPr>
          <p:cNvPr id="6" name="Picture 5">
            <a:extLst>
              <a:ext uri="{FF2B5EF4-FFF2-40B4-BE49-F238E27FC236}">
                <a16:creationId xmlns:a16="http://schemas.microsoft.com/office/drawing/2014/main" id="{E4B8DB59-A854-4682-9A62-4F121E5B4A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283" y="1752600"/>
            <a:ext cx="7315200" cy="4876800"/>
          </a:xfrm>
          <a:prstGeom prst="rect">
            <a:avLst/>
          </a:prstGeom>
        </p:spPr>
      </p:pic>
    </p:spTree>
    <p:extLst>
      <p:ext uri="{BB962C8B-B14F-4D97-AF65-F5344CB8AC3E}">
        <p14:creationId xmlns:p14="http://schemas.microsoft.com/office/powerpoint/2010/main" val="4039120114"/>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6"/>
                                        </p:tgtEl>
                                        <p:attrNameLst>
                                          <p:attrName>ppt_w</p:attrName>
                                        </p:attrNameLst>
                                      </p:cBhvr>
                                      <p:tavLst>
                                        <p:tav tm="0">
                                          <p:val>
                                            <p:strVal val="ppt_w"/>
                                          </p:val>
                                        </p:tav>
                                        <p:tav tm="100000">
                                          <p:val>
                                            <p:fltVal val="0"/>
                                          </p:val>
                                        </p:tav>
                                      </p:tavLst>
                                    </p:anim>
                                    <p:anim calcmode="lin" valueType="num">
                                      <p:cBhvr>
                                        <p:cTn id="7" dur="500"/>
                                        <p:tgtEl>
                                          <p:spTgt spid="6"/>
                                        </p:tgtEl>
                                        <p:attrNameLst>
                                          <p:attrName>ppt_h</p:attrName>
                                        </p:attrNameLst>
                                      </p:cBhvr>
                                      <p:tavLst>
                                        <p:tav tm="0">
                                          <p:val>
                                            <p:strVal val="ppt_h"/>
                                          </p:val>
                                        </p:tav>
                                        <p:tav tm="100000">
                                          <p:val>
                                            <p:fltVal val="0"/>
                                          </p:val>
                                        </p:tav>
                                      </p:tavLst>
                                    </p:anim>
                                    <p:animEffect transition="out" filter="fade">
                                      <p:cBhvr>
                                        <p:cTn id="8" dur="500"/>
                                        <p:tgtEl>
                                          <p:spTgt spid="6"/>
                                        </p:tgtEl>
                                      </p:cBhvr>
                                    </p:animEffect>
                                    <p:set>
                                      <p:cBhvr>
                                        <p:cTn id="9" dur="1" fill="hold">
                                          <p:stCondLst>
                                            <p:cond delay="499"/>
                                          </p:stCondLst>
                                        </p:cTn>
                                        <p:tgtEl>
                                          <p:spTgt spid="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5"/>
                                        </p:tgtEl>
                                        <p:attrNameLst>
                                          <p:attrName>ppt_w</p:attrName>
                                        </p:attrNameLst>
                                      </p:cBhvr>
                                      <p:tavLst>
                                        <p:tav tm="0">
                                          <p:val>
                                            <p:strVal val="ppt_w"/>
                                          </p:val>
                                        </p:tav>
                                        <p:tav tm="100000">
                                          <p:val>
                                            <p:fltVal val="0"/>
                                          </p:val>
                                        </p:tav>
                                      </p:tavLst>
                                    </p:anim>
                                    <p:anim calcmode="lin" valueType="num">
                                      <p:cBhvr>
                                        <p:cTn id="14" dur="500"/>
                                        <p:tgtEl>
                                          <p:spTgt spid="5"/>
                                        </p:tgtEl>
                                        <p:attrNameLst>
                                          <p:attrName>ppt_h</p:attrName>
                                        </p:attrNameLst>
                                      </p:cBhvr>
                                      <p:tavLst>
                                        <p:tav tm="0">
                                          <p:val>
                                            <p:strVal val="ppt_h"/>
                                          </p:val>
                                        </p:tav>
                                        <p:tav tm="100000">
                                          <p:val>
                                            <p:fltVal val="0"/>
                                          </p:val>
                                        </p:tav>
                                      </p:tavLst>
                                    </p:anim>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4"/>
                                        </p:tgtEl>
                                        <p:attrNameLst>
                                          <p:attrName>ppt_w</p:attrName>
                                        </p:attrNameLst>
                                      </p:cBhvr>
                                      <p:tavLst>
                                        <p:tav tm="0">
                                          <p:val>
                                            <p:strVal val="ppt_w"/>
                                          </p:val>
                                        </p:tav>
                                        <p:tav tm="100000">
                                          <p:val>
                                            <p:fltVal val="0"/>
                                          </p:val>
                                        </p:tav>
                                      </p:tavLst>
                                    </p:anim>
                                    <p:anim calcmode="lin" valueType="num">
                                      <p:cBhvr>
                                        <p:cTn id="21" dur="500"/>
                                        <p:tgtEl>
                                          <p:spTgt spid="4"/>
                                        </p:tgtEl>
                                        <p:attrNameLst>
                                          <p:attrName>ppt_h</p:attrName>
                                        </p:attrNameLst>
                                      </p:cBhvr>
                                      <p:tavLst>
                                        <p:tav tm="0">
                                          <p:val>
                                            <p:strVal val="ppt_h"/>
                                          </p:val>
                                        </p:tav>
                                        <p:tav tm="100000">
                                          <p:val>
                                            <p:fltVal val="0"/>
                                          </p:val>
                                        </p:tav>
                                      </p:tavLst>
                                    </p:anim>
                                    <p:animEffect transition="out" filter="fade">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B7C6289-D96E-4E98-834D-B788E8D63053}"/>
              </a:ext>
            </a:extLst>
          </p:cNvPr>
          <p:cNvSpPr/>
          <p:nvPr/>
        </p:nvSpPr>
        <p:spPr>
          <a:xfrm>
            <a:off x="0" y="370790"/>
            <a:ext cx="7765267" cy="954107"/>
          </a:xfrm>
          <a:prstGeom prst="rect">
            <a:avLst/>
          </a:prstGeom>
        </p:spPr>
        <p:txBody>
          <a:bodyPr wrap="square">
            <a:spAutoFit/>
          </a:bodyPr>
          <a:lstStyle/>
          <a:p>
            <a:pPr lvl="0" algn="ctr"/>
            <a:r>
              <a:rPr lang="en-US" sz="2800" b="1" dirty="0">
                <a:solidFill>
                  <a:schemeClr val="bg1">
                    <a:lumMod val="65000"/>
                  </a:schemeClr>
                </a:solidFill>
                <a:latin typeface="Nirmala UI" panose="020B0502040204020203" pitchFamily="34" charset="0"/>
                <a:cs typeface="Nirmala UI" panose="020B0502040204020203" pitchFamily="34" charset="0"/>
              </a:rPr>
              <a:t>Welded Plate-and-Frame Heat Exchanger </a:t>
            </a:r>
          </a:p>
          <a:p>
            <a:pPr lvl="0" algn="ctr"/>
            <a:r>
              <a:rPr lang="en-US" sz="2800" b="1" dirty="0">
                <a:solidFill>
                  <a:schemeClr val="bg1">
                    <a:lumMod val="65000"/>
                  </a:schemeClr>
                </a:solidFill>
                <a:latin typeface="Nirmala UI" panose="020B0502040204020203" pitchFamily="34" charset="0"/>
                <a:cs typeface="Nirmala UI" panose="020B0502040204020203" pitchFamily="34" charset="0"/>
              </a:rPr>
              <a:t>(</a:t>
            </a:r>
            <a:r>
              <a:rPr lang="en-US" sz="2800" b="1" dirty="0" err="1">
                <a:solidFill>
                  <a:schemeClr val="bg1">
                    <a:lumMod val="65000"/>
                  </a:schemeClr>
                </a:solidFill>
                <a:latin typeface="Nirmala UI" panose="020B0502040204020203" pitchFamily="34" charset="0"/>
                <a:cs typeface="Nirmala UI" panose="020B0502040204020203" pitchFamily="34" charset="0"/>
              </a:rPr>
              <a:t>Compablock</a:t>
            </a:r>
            <a:r>
              <a:rPr lang="en-US" sz="2800" b="1" dirty="0">
                <a:solidFill>
                  <a:schemeClr val="bg1">
                    <a:lumMod val="65000"/>
                  </a:schemeClr>
                </a:solidFill>
                <a:latin typeface="Nirmala UI" panose="020B0502040204020203" pitchFamily="34" charset="0"/>
                <a:cs typeface="Nirmala UI" panose="020B0502040204020203" pitchFamily="34" charset="0"/>
              </a:rPr>
              <a:t> Heat Exchanger)</a:t>
            </a:r>
          </a:p>
        </p:txBody>
      </p:sp>
      <p:pic>
        <p:nvPicPr>
          <p:cNvPr id="5" name="Picture 4">
            <a:extLst>
              <a:ext uri="{FF2B5EF4-FFF2-40B4-BE49-F238E27FC236}">
                <a16:creationId xmlns:a16="http://schemas.microsoft.com/office/drawing/2014/main" id="{50EA6563-39F6-4294-BD10-E9CFA07A5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981200"/>
            <a:ext cx="6414882" cy="4732290"/>
          </a:xfrm>
          <a:prstGeom prst="rect">
            <a:avLst/>
          </a:prstGeom>
        </p:spPr>
      </p:pic>
      <p:pic>
        <p:nvPicPr>
          <p:cNvPr id="4" name="Picture 3">
            <a:extLst>
              <a:ext uri="{FF2B5EF4-FFF2-40B4-BE49-F238E27FC236}">
                <a16:creationId xmlns:a16="http://schemas.microsoft.com/office/drawing/2014/main" id="{A9FFBDB8-B084-47D5-8B55-0C4B2A14D0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971368"/>
            <a:ext cx="6414882" cy="4732290"/>
          </a:xfrm>
          <a:prstGeom prst="rect">
            <a:avLst/>
          </a:prstGeom>
        </p:spPr>
      </p:pic>
    </p:spTree>
    <p:extLst>
      <p:ext uri="{BB962C8B-B14F-4D97-AF65-F5344CB8AC3E}">
        <p14:creationId xmlns:p14="http://schemas.microsoft.com/office/powerpoint/2010/main" val="2314104382"/>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5"/>
                                        </p:tgtEl>
                                        <p:attrNameLst>
                                          <p:attrName>ppt_w</p:attrName>
                                        </p:attrNameLst>
                                      </p:cBhvr>
                                      <p:tavLst>
                                        <p:tav tm="0">
                                          <p:val>
                                            <p:strVal val="ppt_w"/>
                                          </p:val>
                                        </p:tav>
                                        <p:tav tm="100000">
                                          <p:val>
                                            <p:fltVal val="0"/>
                                          </p:val>
                                        </p:tav>
                                      </p:tavLst>
                                    </p:anim>
                                    <p:anim calcmode="lin" valueType="num">
                                      <p:cBhvr>
                                        <p:cTn id="14" dur="500"/>
                                        <p:tgtEl>
                                          <p:spTgt spid="5"/>
                                        </p:tgtEl>
                                        <p:attrNameLst>
                                          <p:attrName>ppt_h</p:attrName>
                                        </p:attrNameLst>
                                      </p:cBhvr>
                                      <p:tavLst>
                                        <p:tav tm="0">
                                          <p:val>
                                            <p:strVal val="ppt_h"/>
                                          </p:val>
                                        </p:tav>
                                        <p:tav tm="100000">
                                          <p:val>
                                            <p:fltVal val="0"/>
                                          </p:val>
                                        </p:tav>
                                      </p:tavLst>
                                    </p:anim>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a:xfrm>
            <a:off x="67160" y="334726"/>
            <a:ext cx="7391400" cy="1184564"/>
          </a:xfrm>
          <a:effectLst>
            <a:innerShdw blurRad="63500" dist="50800" dir="18900000">
              <a:prstClr val="black">
                <a:alpha val="50000"/>
              </a:prstClr>
            </a:innerShdw>
          </a:effectLst>
        </p:spPr>
        <p:txBody>
          <a:bodyPr/>
          <a:lstStyle/>
          <a:p>
            <a:pPr algn="r" rtl="1"/>
            <a:r>
              <a:rPr lang="fa-IR" sz="2400" b="1" dirty="0">
                <a:solidFill>
                  <a:schemeClr val="bg1">
                    <a:lumMod val="65000"/>
                  </a:schemeClr>
                </a:solidFill>
                <a:latin typeface="w_Yekan" panose="02000500000000020004" pitchFamily="2" charset="-78"/>
                <a:cs typeface="B Yekan" panose="00000400000000000000" pitchFamily="2" charset="-78"/>
              </a:rPr>
              <a:t>گروه نوین آبان فن آور</a:t>
            </a:r>
            <a:br>
              <a:rPr lang="fa-IR" sz="1800" dirty="0">
                <a:solidFill>
                  <a:schemeClr val="bg1">
                    <a:lumMod val="65000"/>
                  </a:schemeClr>
                </a:solidFill>
                <a:latin typeface="w_Yekan" panose="02000500000000020004" pitchFamily="2" charset="-78"/>
                <a:cs typeface="B Yekan" panose="00000400000000000000" pitchFamily="2" charset="-78"/>
              </a:rPr>
            </a:br>
            <a:br>
              <a:rPr lang="fa-IR" sz="1600" dirty="0">
                <a:solidFill>
                  <a:schemeClr val="bg1">
                    <a:lumMod val="65000"/>
                  </a:schemeClr>
                </a:solidFill>
                <a:latin typeface="w_Yekan" panose="02000500000000020004" pitchFamily="2" charset="-78"/>
                <a:cs typeface="B Yekan" panose="00000400000000000000" pitchFamily="2" charset="-78"/>
              </a:rPr>
            </a:br>
            <a:r>
              <a:rPr lang="fa-IR" sz="1500" dirty="0">
                <a:solidFill>
                  <a:schemeClr val="bg1">
                    <a:lumMod val="65000"/>
                  </a:schemeClr>
                </a:solidFill>
                <a:latin typeface="w_Yekan" panose="02000500000000020004" pitchFamily="2" charset="-78"/>
                <a:cs typeface="B Yekan" panose="00000400000000000000" pitchFamily="2" charset="-78"/>
              </a:rPr>
              <a:t>طراحی، مهندسی و ساخت كندانسورهاي هواخنك</a:t>
            </a:r>
            <a:br>
              <a:rPr lang="fa-IR" sz="1500" dirty="0">
                <a:solidFill>
                  <a:schemeClr val="bg1">
                    <a:lumMod val="65000"/>
                  </a:schemeClr>
                </a:solidFill>
                <a:latin typeface="w_Yekan" panose="02000500000000020004" pitchFamily="2" charset="-78"/>
                <a:cs typeface="B Yekan" panose="00000400000000000000" pitchFamily="2" charset="-78"/>
              </a:rPr>
            </a:br>
            <a:r>
              <a:rPr lang="fa-IR" sz="1500" dirty="0">
                <a:solidFill>
                  <a:schemeClr val="bg1">
                    <a:lumMod val="65000"/>
                  </a:schemeClr>
                </a:solidFill>
                <a:latin typeface="w_Yekan" panose="02000500000000020004" pitchFamily="2" charset="-78"/>
                <a:cs typeface="B Yekan" panose="00000400000000000000" pitchFamily="2" charset="-78"/>
              </a:rPr>
              <a:t>طراحی و ساخت تیوب باندل پولر و تجهیزات تعمیرات و نگهداری مبدل های حرارتی</a:t>
            </a:r>
            <a:endParaRPr lang="en-US" sz="1500" dirty="0">
              <a:solidFill>
                <a:schemeClr val="bg1">
                  <a:lumMod val="65000"/>
                </a:schemeClr>
              </a:solidFill>
              <a:latin typeface="w_Yekan" panose="02000500000000020004" pitchFamily="2" charset="-78"/>
              <a:cs typeface="B Yekan" panose="00000400000000000000" pitchFamily="2" charset="-78"/>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7496" y="5943600"/>
            <a:ext cx="1284160" cy="905338"/>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7496" y="5029200"/>
            <a:ext cx="1284160" cy="876725"/>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8518" y="4038600"/>
            <a:ext cx="1284625" cy="953953"/>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2844" y="3143411"/>
            <a:ext cx="1288591" cy="868760"/>
          </a:xfrm>
          <a:prstGeom prst="rect">
            <a:avLst/>
          </a:prstGeom>
        </p:spPr>
      </p:pic>
      <p:pic>
        <p:nvPicPr>
          <p:cNvPr id="18" name="Picture 2" descr="D:\Drive F.Zare\فارس نیرو\Steel Structure Pictures 1\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82901" y="2133600"/>
            <a:ext cx="1293939" cy="96055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25532"/>
          <a:stretch/>
        </p:blipFill>
        <p:spPr bwMode="auto">
          <a:xfrm>
            <a:off x="7782901" y="953512"/>
            <a:ext cx="1293939" cy="1131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BFC8BD1A-15AD-4951-AF04-3F9E417657B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400" y="-381000"/>
            <a:ext cx="1801372" cy="1801372"/>
          </a:xfrm>
          <a:prstGeom prst="rect">
            <a:avLst/>
          </a:prstGeom>
        </p:spPr>
      </p:pic>
      <p:pic>
        <p:nvPicPr>
          <p:cNvPr id="5" name="Picture 4">
            <a:extLst>
              <a:ext uri="{FF2B5EF4-FFF2-40B4-BE49-F238E27FC236}">
                <a16:creationId xmlns:a16="http://schemas.microsoft.com/office/drawing/2014/main" id="{B6D47581-96CC-4FDD-B18F-1BD53C09A65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0137" b="16904"/>
          <a:stretch/>
        </p:blipFill>
        <p:spPr>
          <a:xfrm>
            <a:off x="124972" y="2133600"/>
            <a:ext cx="7391400" cy="4569190"/>
          </a:xfrm>
          <a:prstGeom prst="rect">
            <a:avLst/>
          </a:prstGeom>
        </p:spPr>
      </p:pic>
    </p:spTree>
    <p:extLst>
      <p:ext uri="{BB962C8B-B14F-4D97-AF65-F5344CB8AC3E}">
        <p14:creationId xmlns:p14="http://schemas.microsoft.com/office/powerpoint/2010/main" val="1706105028"/>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AD51257-878F-4F1A-997B-24F72EE54FBF}"/>
              </a:ext>
            </a:extLst>
          </p:cNvPr>
          <p:cNvSpPr/>
          <p:nvPr/>
        </p:nvSpPr>
        <p:spPr>
          <a:xfrm>
            <a:off x="1468522" y="400664"/>
            <a:ext cx="4764446" cy="954107"/>
          </a:xfrm>
          <a:prstGeom prst="rect">
            <a:avLst/>
          </a:prstGeom>
        </p:spPr>
        <p:txBody>
          <a:bodyPr wrap="none">
            <a:spAutoFit/>
          </a:bodyPr>
          <a:lstStyle/>
          <a:p>
            <a:pPr lvl="0" algn="ctr"/>
            <a:r>
              <a:rPr lang="en-US" sz="2800" b="1" dirty="0">
                <a:solidFill>
                  <a:schemeClr val="bg1">
                    <a:lumMod val="65000"/>
                  </a:schemeClr>
                </a:solidFill>
                <a:latin typeface="Nirmala UI" panose="020B0502040204020203" pitchFamily="34" charset="0"/>
                <a:cs typeface="Nirmala UI" panose="020B0502040204020203" pitchFamily="34" charset="0"/>
              </a:rPr>
              <a:t>Gasketed Plate-and-Frame </a:t>
            </a:r>
          </a:p>
          <a:p>
            <a:pPr lvl="0" algn="ctr"/>
            <a:r>
              <a:rPr lang="en-US" sz="2800" b="1" dirty="0">
                <a:solidFill>
                  <a:schemeClr val="bg1">
                    <a:lumMod val="65000"/>
                  </a:schemeClr>
                </a:solidFill>
                <a:latin typeface="Nirmala UI" panose="020B0502040204020203" pitchFamily="34" charset="0"/>
                <a:cs typeface="Nirmala UI" panose="020B0502040204020203" pitchFamily="34" charset="0"/>
              </a:rPr>
              <a:t>Heat Exchanger</a:t>
            </a:r>
          </a:p>
        </p:txBody>
      </p:sp>
      <p:pic>
        <p:nvPicPr>
          <p:cNvPr id="5" name="Picture 4">
            <a:extLst>
              <a:ext uri="{FF2B5EF4-FFF2-40B4-BE49-F238E27FC236}">
                <a16:creationId xmlns:a16="http://schemas.microsoft.com/office/drawing/2014/main" id="{9A60E819-ACAC-42F1-905E-A68C4411D1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504950" y="2609850"/>
            <a:ext cx="4419600" cy="3314700"/>
          </a:xfrm>
          <a:prstGeom prst="rect">
            <a:avLst/>
          </a:prstGeom>
        </p:spPr>
      </p:pic>
      <p:pic>
        <p:nvPicPr>
          <p:cNvPr id="7" name="Picture 6">
            <a:extLst>
              <a:ext uri="{FF2B5EF4-FFF2-40B4-BE49-F238E27FC236}">
                <a16:creationId xmlns:a16="http://schemas.microsoft.com/office/drawing/2014/main" id="{521CF21B-6284-4512-B351-12CE568294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4344" y="2057399"/>
            <a:ext cx="5892803" cy="4419602"/>
          </a:xfrm>
          <a:prstGeom prst="rect">
            <a:avLst/>
          </a:prstGeom>
        </p:spPr>
      </p:pic>
      <p:pic>
        <p:nvPicPr>
          <p:cNvPr id="9" name="Picture 8">
            <a:extLst>
              <a:ext uri="{FF2B5EF4-FFF2-40B4-BE49-F238E27FC236}">
                <a16:creationId xmlns:a16="http://schemas.microsoft.com/office/drawing/2014/main" id="{BC86AABF-978F-48F4-B968-7347C49AAF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4344" y="2057398"/>
            <a:ext cx="5892802" cy="4419602"/>
          </a:xfrm>
          <a:prstGeom prst="rect">
            <a:avLst/>
          </a:prstGeom>
        </p:spPr>
      </p:pic>
    </p:spTree>
    <p:extLst>
      <p:ext uri="{BB962C8B-B14F-4D97-AF65-F5344CB8AC3E}">
        <p14:creationId xmlns:p14="http://schemas.microsoft.com/office/powerpoint/2010/main" val="1588386817"/>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fltVal val="0"/>
                                          </p:val>
                                        </p:tav>
                                      </p:tavLst>
                                    </p:anim>
                                    <p:animEffect transition="out" filter="fade">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7"/>
                                        </p:tgtEl>
                                        <p:attrNameLst>
                                          <p:attrName>ppt_w</p:attrName>
                                        </p:attrNameLst>
                                      </p:cBhvr>
                                      <p:tavLst>
                                        <p:tav tm="0">
                                          <p:val>
                                            <p:strVal val="ppt_w"/>
                                          </p:val>
                                        </p:tav>
                                        <p:tav tm="100000">
                                          <p:val>
                                            <p:fltVal val="0"/>
                                          </p:val>
                                        </p:tav>
                                      </p:tavLst>
                                    </p:anim>
                                    <p:anim calcmode="lin" valueType="num">
                                      <p:cBhvr>
                                        <p:cTn id="14" dur="500"/>
                                        <p:tgtEl>
                                          <p:spTgt spid="7"/>
                                        </p:tgtEl>
                                        <p:attrNameLst>
                                          <p:attrName>ppt_h</p:attrName>
                                        </p:attrNameLst>
                                      </p:cBhvr>
                                      <p:tavLst>
                                        <p:tav tm="0">
                                          <p:val>
                                            <p:strVal val="ppt_h"/>
                                          </p:val>
                                        </p:tav>
                                        <p:tav tm="100000">
                                          <p:val>
                                            <p:fltVal val="0"/>
                                          </p:val>
                                        </p:tav>
                                      </p:tavLst>
                                    </p:anim>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867C9E2-3F4F-49B1-B19E-5CC0FEBC1D34}"/>
              </a:ext>
            </a:extLst>
          </p:cNvPr>
          <p:cNvSpPr txBox="1"/>
          <p:nvPr/>
        </p:nvSpPr>
        <p:spPr>
          <a:xfrm>
            <a:off x="926690" y="0"/>
            <a:ext cx="7505700" cy="1384995"/>
          </a:xfrm>
          <a:prstGeom prst="rect">
            <a:avLst/>
          </a:prstGeom>
        </p:spPr>
        <p:txBody>
          <a:bodyPr vert="horz" lIns="91440" tIns="45720" rIns="91440" bIns="45720" rtlCol="0" anchor="ctr">
            <a:normAutofit/>
          </a:bodyPr>
          <a:lstStyle>
            <a:defPPr>
              <a:defRPr lang="en-US"/>
            </a:defPPr>
            <a:lvl1pPr>
              <a:spcBef>
                <a:spcPct val="0"/>
              </a:spcBef>
              <a:buNone/>
              <a:defRPr sz="2800" b="1">
                <a:solidFill>
                  <a:schemeClr val="tx1">
                    <a:lumMod val="50000"/>
                    <a:lumOff val="50000"/>
                  </a:schemeClr>
                </a:solidFill>
                <a:effectLst>
                  <a:outerShdw blurRad="38100" dist="38100" dir="2700000" algn="tl">
                    <a:srgbClr val="000000">
                      <a:alpha val="43137"/>
                    </a:srgbClr>
                  </a:outerShdw>
                </a:effectLst>
                <a:latin typeface="Palatino" pitchFamily="18" charset="0"/>
                <a:ea typeface="+mj-ea"/>
                <a:cs typeface="B Yekan" pitchFamily="2" charset="-78"/>
              </a:defRPr>
            </a:lvl1pPr>
          </a:lstStyle>
          <a:p>
            <a:r>
              <a:rPr lang="en-US" dirty="0">
                <a:solidFill>
                  <a:schemeClr val="bg1">
                    <a:lumMod val="65000"/>
                  </a:schemeClr>
                </a:solidFill>
                <a:effectLst/>
                <a:latin typeface="Nirmala UI" panose="020B0502040204020203" pitchFamily="34" charset="0"/>
                <a:cs typeface="Nirmala UI" panose="020B0502040204020203" pitchFamily="34" charset="0"/>
              </a:rPr>
              <a:t>Surface Condenser – Qeshm PP </a:t>
            </a:r>
          </a:p>
        </p:txBody>
      </p:sp>
      <p:pic>
        <p:nvPicPr>
          <p:cNvPr id="5" name="Picture 4">
            <a:extLst>
              <a:ext uri="{FF2B5EF4-FFF2-40B4-BE49-F238E27FC236}">
                <a16:creationId xmlns:a16="http://schemas.microsoft.com/office/drawing/2014/main" id="{27B8A72B-A526-40D3-9AA4-5C5B08D9849B}"/>
              </a:ext>
            </a:extLst>
          </p:cNvPr>
          <p:cNvPicPr>
            <a:picLocks noChangeAspect="1"/>
          </p:cNvPicPr>
          <p:nvPr/>
        </p:nvPicPr>
        <p:blipFill>
          <a:blip r:embed="rId2"/>
          <a:stretch>
            <a:fillRect/>
          </a:stretch>
        </p:blipFill>
        <p:spPr>
          <a:xfrm>
            <a:off x="228600" y="1295400"/>
            <a:ext cx="5181600" cy="4741496"/>
          </a:xfrm>
          <a:prstGeom prst="rect">
            <a:avLst/>
          </a:prstGeom>
        </p:spPr>
      </p:pic>
      <p:pic>
        <p:nvPicPr>
          <p:cNvPr id="7" name="Picture 6">
            <a:extLst>
              <a:ext uri="{FF2B5EF4-FFF2-40B4-BE49-F238E27FC236}">
                <a16:creationId xmlns:a16="http://schemas.microsoft.com/office/drawing/2014/main" id="{70C5D096-F502-4057-B321-4A3D3A2EF879}"/>
              </a:ext>
            </a:extLst>
          </p:cNvPr>
          <p:cNvPicPr>
            <a:picLocks noChangeAspect="1"/>
          </p:cNvPicPr>
          <p:nvPr/>
        </p:nvPicPr>
        <p:blipFill>
          <a:blip r:embed="rId3"/>
          <a:stretch>
            <a:fillRect/>
          </a:stretch>
        </p:blipFill>
        <p:spPr>
          <a:xfrm>
            <a:off x="4415345" y="4191000"/>
            <a:ext cx="2976055" cy="2484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067664"/>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PR\PiX\HQ PiX\281_8177_RJ.JPG"/>
          <p:cNvPicPr>
            <a:picLocks noChangeAspect="1" noChangeArrowheads="1"/>
          </p:cNvPicPr>
          <p:nvPr/>
        </p:nvPicPr>
        <p:blipFill rotWithShape="1">
          <a:blip r:embed="rId2" cstate="screen">
            <a:grayscl/>
            <a:extLst>
              <a:ext uri="{28A0092B-C50C-407E-A947-70E740481C1C}">
                <a14:useLocalDpi xmlns:a14="http://schemas.microsoft.com/office/drawing/2010/main"/>
              </a:ext>
            </a:extLst>
          </a:blip>
          <a:srcRect/>
          <a:stretch/>
        </p:blipFill>
        <p:spPr bwMode="auto">
          <a:xfrm>
            <a:off x="-5444" y="0"/>
            <a:ext cx="7620000" cy="6858000"/>
          </a:xfrm>
          <a:prstGeom prst="rect">
            <a:avLst/>
          </a:prstGeom>
          <a:solidFill>
            <a:srgbClr val="CBEDE7">
              <a:alpha val="33000"/>
            </a:srgbClr>
          </a:solidFill>
        </p:spPr>
      </p:pic>
      <p:sp>
        <p:nvSpPr>
          <p:cNvPr id="3" name="TextBox 2"/>
          <p:cNvSpPr txBox="1"/>
          <p:nvPr/>
        </p:nvSpPr>
        <p:spPr>
          <a:xfrm>
            <a:off x="-856344" y="980400"/>
            <a:ext cx="9220200" cy="3131919"/>
          </a:xfrm>
          <a:prstGeom prst="rect">
            <a:avLst/>
          </a:prstGeom>
          <a:noFill/>
          <a:ln>
            <a:noFill/>
          </a:ln>
        </p:spPr>
        <p:txBody>
          <a:bodyPr vert="horz" wrap="square" lIns="84124" tIns="42055" rIns="84124" bIns="42055" numCol="1" rtlCol="0" anchor="ctr" anchorCtr="0" compatLnSpc="1">
            <a:prstTxWarp prst="textNoShape">
              <a:avLst/>
            </a:prstTxWarp>
            <a:spAutoFit/>
          </a:bodyPr>
          <a:lstStyle>
            <a:lvl1pPr algn="ctr" fontAlgn="base">
              <a:spcBef>
                <a:spcPct val="0"/>
              </a:spcBef>
              <a:spcAft>
                <a:spcPct val="0"/>
              </a:spcAft>
              <a:defRPr sz="7200" b="1">
                <a:solidFill>
                  <a:schemeClr val="bg1"/>
                </a:solidFill>
                <a:latin typeface="Palatino" pitchFamily="18" charset="0"/>
                <a:cs typeface="B Yekan" pitchFamily="2" charset="-78"/>
              </a:defRPr>
            </a:lvl1pPr>
            <a:lvl2pPr algn="ctr" defTabSz="846912" fontAlgn="base">
              <a:spcBef>
                <a:spcPct val="0"/>
              </a:spcBef>
              <a:spcAft>
                <a:spcPct val="0"/>
              </a:spcAft>
              <a:defRPr sz="4100">
                <a:latin typeface="Calibri" pitchFamily="34" charset="0"/>
                <a:cs typeface="Arial" charset="0"/>
              </a:defRPr>
            </a:lvl2pPr>
            <a:lvl3pPr algn="ctr" defTabSz="846912" fontAlgn="base">
              <a:spcBef>
                <a:spcPct val="0"/>
              </a:spcBef>
              <a:spcAft>
                <a:spcPct val="0"/>
              </a:spcAft>
              <a:defRPr sz="4100">
                <a:latin typeface="Calibri" pitchFamily="34" charset="0"/>
                <a:cs typeface="Arial" charset="0"/>
              </a:defRPr>
            </a:lvl3pPr>
            <a:lvl4pPr algn="ctr" defTabSz="846912" fontAlgn="base">
              <a:spcBef>
                <a:spcPct val="0"/>
              </a:spcBef>
              <a:spcAft>
                <a:spcPct val="0"/>
              </a:spcAft>
              <a:defRPr sz="4100">
                <a:latin typeface="Calibri" pitchFamily="34" charset="0"/>
                <a:cs typeface="Arial" charset="0"/>
              </a:defRPr>
            </a:lvl4pPr>
            <a:lvl5pPr algn="ctr" defTabSz="846912" fontAlgn="base">
              <a:spcBef>
                <a:spcPct val="0"/>
              </a:spcBef>
              <a:spcAft>
                <a:spcPct val="0"/>
              </a:spcAft>
              <a:defRPr sz="4100">
                <a:latin typeface="Calibri" pitchFamily="34" charset="0"/>
                <a:cs typeface="Arial" charset="0"/>
              </a:defRPr>
            </a:lvl5pPr>
            <a:lvl6pPr marL="382905" algn="ctr" defTabSz="846912" fontAlgn="base">
              <a:spcBef>
                <a:spcPct val="0"/>
              </a:spcBef>
              <a:spcAft>
                <a:spcPct val="0"/>
              </a:spcAft>
              <a:defRPr sz="4100">
                <a:latin typeface="Calibri" pitchFamily="34" charset="0"/>
                <a:cs typeface="Arial" charset="0"/>
              </a:defRPr>
            </a:lvl6pPr>
            <a:lvl7pPr marL="765810" algn="ctr" defTabSz="846912" fontAlgn="base">
              <a:spcBef>
                <a:spcPct val="0"/>
              </a:spcBef>
              <a:spcAft>
                <a:spcPct val="0"/>
              </a:spcAft>
              <a:defRPr sz="4100">
                <a:latin typeface="Calibri" pitchFamily="34" charset="0"/>
                <a:cs typeface="Arial" charset="0"/>
              </a:defRPr>
            </a:lvl7pPr>
            <a:lvl8pPr marL="1148715" algn="ctr" defTabSz="846912" fontAlgn="base">
              <a:spcBef>
                <a:spcPct val="0"/>
              </a:spcBef>
              <a:spcAft>
                <a:spcPct val="0"/>
              </a:spcAft>
              <a:defRPr sz="4100">
                <a:latin typeface="Calibri" pitchFamily="34" charset="0"/>
                <a:cs typeface="Arial" charset="0"/>
              </a:defRPr>
            </a:lvl8pPr>
            <a:lvl9pPr marL="1531620" algn="ctr" defTabSz="846912" fontAlgn="base">
              <a:spcBef>
                <a:spcPct val="0"/>
              </a:spcBef>
              <a:spcAft>
                <a:spcPct val="0"/>
              </a:spcAft>
              <a:defRPr sz="4100">
                <a:latin typeface="Calibri" pitchFamily="34" charset="0"/>
                <a:cs typeface="Arial" charset="0"/>
              </a:defRPr>
            </a:lvl9pPr>
          </a:lstStyle>
          <a:p>
            <a:r>
              <a:rPr lang="fa-IR" sz="6600" dirty="0"/>
              <a:t>سيستم هاي </a:t>
            </a:r>
          </a:p>
          <a:p>
            <a:r>
              <a:rPr lang="fa-IR" sz="6600" dirty="0"/>
              <a:t>خنک کننده نيروگاهي </a:t>
            </a:r>
            <a:endParaRPr lang="en-US" sz="6600" dirty="0"/>
          </a:p>
          <a:p>
            <a:endParaRPr lang="en-US" sz="66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6616"/>
          <a:stretch/>
        </p:blipFill>
        <p:spPr>
          <a:xfrm>
            <a:off x="7696172" y="152400"/>
            <a:ext cx="1306426" cy="762000"/>
          </a:xfrm>
          <a:prstGeom prst="rect">
            <a:avLst/>
          </a:prstGeom>
        </p:spPr>
      </p:pic>
    </p:spTree>
    <p:extLst>
      <p:ext uri="{BB962C8B-B14F-4D97-AF65-F5344CB8AC3E}">
        <p14:creationId xmlns:p14="http://schemas.microsoft.com/office/powerpoint/2010/main" val="2220317898"/>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023132" y="-36114"/>
            <a:ext cx="7771113" cy="147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124" tIns="42055" rIns="84124" bIns="42055" numCol="1" anchor="ctr" anchorCtr="0" compatLnSpc="1">
            <a:prstTxWarp prst="textNoShape">
              <a:avLst/>
            </a:prstTxWarp>
          </a:bodyPr>
          <a:lstStyle>
            <a:lvl1pPr algn="ctr" defTabSz="846912" rtl="0" eaLnBrk="1" fontAlgn="base" hangingPunct="1">
              <a:spcBef>
                <a:spcPct val="0"/>
              </a:spcBef>
              <a:spcAft>
                <a:spcPct val="0"/>
              </a:spcAft>
              <a:defRPr sz="4100">
                <a:solidFill>
                  <a:schemeClr val="tx1"/>
                </a:solidFill>
                <a:latin typeface="+mj-lt"/>
                <a:ea typeface="+mj-ea"/>
                <a:cs typeface="+mj-cs"/>
              </a:defRPr>
            </a:lvl1pPr>
            <a:lvl2pPr algn="ctr" defTabSz="846912" rtl="0" eaLnBrk="1" fontAlgn="base" hangingPunct="1">
              <a:spcBef>
                <a:spcPct val="0"/>
              </a:spcBef>
              <a:spcAft>
                <a:spcPct val="0"/>
              </a:spcAft>
              <a:defRPr sz="4100">
                <a:solidFill>
                  <a:schemeClr val="tx1"/>
                </a:solidFill>
                <a:latin typeface="Calibri" pitchFamily="34" charset="0"/>
                <a:cs typeface="Arial" charset="0"/>
              </a:defRPr>
            </a:lvl2pPr>
            <a:lvl3pPr algn="ctr" defTabSz="846912" rtl="0" eaLnBrk="1" fontAlgn="base" hangingPunct="1">
              <a:spcBef>
                <a:spcPct val="0"/>
              </a:spcBef>
              <a:spcAft>
                <a:spcPct val="0"/>
              </a:spcAft>
              <a:defRPr sz="4100">
                <a:solidFill>
                  <a:schemeClr val="tx1"/>
                </a:solidFill>
                <a:latin typeface="Calibri" pitchFamily="34" charset="0"/>
                <a:cs typeface="Arial" charset="0"/>
              </a:defRPr>
            </a:lvl3pPr>
            <a:lvl4pPr algn="ctr" defTabSz="846912" rtl="0" eaLnBrk="1" fontAlgn="base" hangingPunct="1">
              <a:spcBef>
                <a:spcPct val="0"/>
              </a:spcBef>
              <a:spcAft>
                <a:spcPct val="0"/>
              </a:spcAft>
              <a:defRPr sz="4100">
                <a:solidFill>
                  <a:schemeClr val="tx1"/>
                </a:solidFill>
                <a:latin typeface="Calibri" pitchFamily="34" charset="0"/>
                <a:cs typeface="Arial" charset="0"/>
              </a:defRPr>
            </a:lvl4pPr>
            <a:lvl5pPr algn="ctr" defTabSz="846912" rtl="0" eaLnBrk="1" fontAlgn="base" hangingPunct="1">
              <a:spcBef>
                <a:spcPct val="0"/>
              </a:spcBef>
              <a:spcAft>
                <a:spcPct val="0"/>
              </a:spcAft>
              <a:defRPr sz="4100">
                <a:solidFill>
                  <a:schemeClr val="tx1"/>
                </a:solidFill>
                <a:latin typeface="Calibri" pitchFamily="34" charset="0"/>
                <a:cs typeface="Arial" charset="0"/>
              </a:defRPr>
            </a:lvl5pPr>
            <a:lvl6pPr marL="382905" algn="ctr" defTabSz="846912" rtl="0" eaLnBrk="1" fontAlgn="base" hangingPunct="1">
              <a:spcBef>
                <a:spcPct val="0"/>
              </a:spcBef>
              <a:spcAft>
                <a:spcPct val="0"/>
              </a:spcAft>
              <a:defRPr sz="4100">
                <a:solidFill>
                  <a:schemeClr val="tx1"/>
                </a:solidFill>
                <a:latin typeface="Calibri" pitchFamily="34" charset="0"/>
                <a:cs typeface="Arial" charset="0"/>
              </a:defRPr>
            </a:lvl6pPr>
            <a:lvl7pPr marL="765810" algn="ctr" defTabSz="846912" rtl="0" eaLnBrk="1" fontAlgn="base" hangingPunct="1">
              <a:spcBef>
                <a:spcPct val="0"/>
              </a:spcBef>
              <a:spcAft>
                <a:spcPct val="0"/>
              </a:spcAft>
              <a:defRPr sz="4100">
                <a:solidFill>
                  <a:schemeClr val="tx1"/>
                </a:solidFill>
                <a:latin typeface="Calibri" pitchFamily="34" charset="0"/>
                <a:cs typeface="Arial" charset="0"/>
              </a:defRPr>
            </a:lvl7pPr>
            <a:lvl8pPr marL="1148715" algn="ctr" defTabSz="846912" rtl="0" eaLnBrk="1" fontAlgn="base" hangingPunct="1">
              <a:spcBef>
                <a:spcPct val="0"/>
              </a:spcBef>
              <a:spcAft>
                <a:spcPct val="0"/>
              </a:spcAft>
              <a:defRPr sz="4100">
                <a:solidFill>
                  <a:schemeClr val="tx1"/>
                </a:solidFill>
                <a:latin typeface="Calibri" pitchFamily="34" charset="0"/>
                <a:cs typeface="Arial" charset="0"/>
              </a:defRPr>
            </a:lvl8pPr>
            <a:lvl9pPr marL="1531620" algn="ctr" defTabSz="846912" rtl="0" eaLnBrk="1" fontAlgn="base" hangingPunct="1">
              <a:spcBef>
                <a:spcPct val="0"/>
              </a:spcBef>
              <a:spcAft>
                <a:spcPct val="0"/>
              </a:spcAft>
              <a:defRPr sz="4100">
                <a:solidFill>
                  <a:schemeClr val="tx1"/>
                </a:solidFill>
                <a:latin typeface="Calibri" pitchFamily="34" charset="0"/>
                <a:cs typeface="Arial" charset="0"/>
              </a:defRPr>
            </a:lvl9pPr>
          </a:lstStyle>
          <a:p>
            <a:r>
              <a:rPr lang="fa-IR" sz="2800" b="1" dirty="0">
                <a:solidFill>
                  <a:schemeClr val="bg1">
                    <a:lumMod val="65000"/>
                  </a:schemeClr>
                </a:solidFill>
                <a:cs typeface="B Yekan" pitchFamily="2" charset="-78"/>
              </a:rPr>
              <a:t>انواع سیستم های خنک کننده نیروگاهی</a:t>
            </a:r>
            <a:endParaRPr lang="en-US" sz="2800" dirty="0">
              <a:solidFill>
                <a:schemeClr val="bg1">
                  <a:lumMod val="65000"/>
                </a:schemeClr>
              </a:solidFill>
            </a:endParaRPr>
          </a:p>
        </p:txBody>
      </p:sp>
      <p:grpSp>
        <p:nvGrpSpPr>
          <p:cNvPr id="19" name="Group 18"/>
          <p:cNvGrpSpPr/>
          <p:nvPr/>
        </p:nvGrpSpPr>
        <p:grpSpPr>
          <a:xfrm>
            <a:off x="5105400" y="1153884"/>
            <a:ext cx="2362200" cy="4637316"/>
            <a:chOff x="5105400" y="1168184"/>
            <a:chExt cx="2362200" cy="4623016"/>
          </a:xfrm>
        </p:grpSpPr>
        <p:sp>
          <p:nvSpPr>
            <p:cNvPr id="30" name="Rektangel 24"/>
            <p:cNvSpPr>
              <a:spLocks noChangeArrowheads="1"/>
            </p:cNvSpPr>
            <p:nvPr/>
          </p:nvSpPr>
          <p:spPr bwMode="auto">
            <a:xfrm>
              <a:off x="5112551" y="1168184"/>
              <a:ext cx="2346432" cy="280289"/>
            </a:xfrm>
            <a:prstGeom prst="rect">
              <a:avLst/>
            </a:prstGeom>
            <a:solidFill>
              <a:srgbClr val="4BC1AD"/>
            </a:solidFill>
            <a:ln w="9525">
              <a:solidFill>
                <a:schemeClr val="accent3">
                  <a:lumMod val="50000"/>
                </a:schemeClr>
              </a:solidFill>
              <a:miter lim="800000"/>
              <a:headEnd/>
              <a:tailEnd/>
            </a:ln>
            <a:effectLst>
              <a:outerShdw blurRad="63500" dist="23000" dir="5400000" rotWithShape="0">
                <a:srgbClr val="000000">
                  <a:alpha val="34999"/>
                </a:srgbClr>
              </a:outerShdw>
            </a:effectLst>
          </p:spPr>
          <p:txBody>
            <a:bodyPr anchor="ctr"/>
            <a:lstStyle/>
            <a:p>
              <a:pPr indent="-342900" algn="ctr" defTabSz="914400">
                <a:defRPr/>
              </a:pPr>
              <a:endParaRPr lang="da-DK" sz="1400" b="1" kern="0" noProof="1">
                <a:solidFill>
                  <a:sysClr val="window" lastClr="FFFFFF"/>
                </a:solidFill>
                <a:latin typeface="Arial" pitchFamily="34" charset="0"/>
                <a:ea typeface="ＭＳ Ｐゴシック" pitchFamily="-97" charset="-128"/>
                <a:cs typeface="B Yekan" panose="00000400000000000000" pitchFamily="2" charset="-78"/>
              </a:endParaRPr>
            </a:p>
          </p:txBody>
        </p:sp>
        <p:sp>
          <p:nvSpPr>
            <p:cNvPr id="31" name="Rektangel 25"/>
            <p:cNvSpPr>
              <a:spLocks noChangeArrowheads="1"/>
            </p:cNvSpPr>
            <p:nvPr/>
          </p:nvSpPr>
          <p:spPr bwMode="auto">
            <a:xfrm>
              <a:off x="5105400" y="1676400"/>
              <a:ext cx="2362200" cy="4114800"/>
            </a:xfrm>
            <a:prstGeom prst="rect">
              <a:avLst/>
            </a:prstGeom>
            <a:ln w="19050">
              <a:solidFill>
                <a:schemeClr val="tx1"/>
              </a:solidFill>
              <a:headEnd/>
              <a:tailEnd/>
            </a:ln>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da-DK" dirty="0">
                <a:solidFill>
                  <a:srgbClr val="FFFFFF"/>
                </a:solidFill>
                <a:latin typeface="Arial" pitchFamily="34" charset="0"/>
                <a:ea typeface="ＭＳ Ｐゴシック" pitchFamily="-97" charset="-128"/>
                <a:cs typeface="B Yekan" panose="00000400000000000000" pitchFamily="2" charset="-78"/>
              </a:endParaRPr>
            </a:p>
          </p:txBody>
        </p:sp>
        <p:sp>
          <p:nvSpPr>
            <p:cNvPr id="33" name="Rectangle 5"/>
            <p:cNvSpPr txBox="1">
              <a:spLocks noChangeArrowheads="1"/>
            </p:cNvSpPr>
            <p:nvPr/>
          </p:nvSpPr>
          <p:spPr bwMode="gray">
            <a:xfrm>
              <a:off x="5388883" y="1205178"/>
              <a:ext cx="1763262" cy="177701"/>
            </a:xfrm>
            <a:prstGeom prst="rect">
              <a:avLst/>
            </a:prstGeom>
            <a:noFill/>
            <a:ln w="9525">
              <a:noFill/>
              <a:miter lim="800000"/>
              <a:headEnd/>
              <a:tailEnd/>
            </a:ln>
          </p:spPr>
          <p:txBody>
            <a:bodyPr lIns="0" rIns="0" anchor="ctr"/>
            <a:lstStyle/>
            <a:p>
              <a:pPr algn="ctr" defTabSz="914400" rtl="1" eaLnBrk="0" hangingPunct="0">
                <a:lnSpc>
                  <a:spcPct val="95000"/>
                </a:lnSpc>
              </a:pPr>
              <a:r>
                <a:rPr lang="fa-IR" sz="1200" b="1" dirty="0">
                  <a:solidFill>
                    <a:srgbClr val="FFFFFF"/>
                  </a:solidFill>
                  <a:effectLst>
                    <a:outerShdw blurRad="38100" dist="38100" dir="2700000" algn="tl">
                      <a:srgbClr val="000000">
                        <a:alpha val="43137"/>
                      </a:srgbClr>
                    </a:outerShdw>
                  </a:effectLst>
                  <a:cs typeface="B Yekan" pitchFamily="2" charset="-78"/>
                </a:rPr>
                <a:t>خنک سازی خشک</a:t>
              </a:r>
              <a:endParaRPr lang="en-US" sz="1200" b="1" dirty="0">
                <a:solidFill>
                  <a:srgbClr val="FFFFFF"/>
                </a:solidFill>
                <a:effectLst>
                  <a:outerShdw blurRad="38100" dist="38100" dir="2700000" algn="tl">
                    <a:srgbClr val="000000">
                      <a:alpha val="43137"/>
                    </a:srgbClr>
                  </a:outerShdw>
                </a:effectLst>
                <a:cs typeface="B Yekan" pitchFamily="2" charset="-78"/>
              </a:endParaRPr>
            </a:p>
          </p:txBody>
        </p:sp>
        <p:sp>
          <p:nvSpPr>
            <p:cNvPr id="46" name="TextBox 45"/>
            <p:cNvSpPr txBox="1"/>
            <p:nvPr/>
          </p:nvSpPr>
          <p:spPr>
            <a:xfrm>
              <a:off x="5218610" y="1784695"/>
              <a:ext cx="2240373" cy="3477875"/>
            </a:xfrm>
            <a:prstGeom prst="rect">
              <a:avLst/>
            </a:prstGeom>
            <a:noFill/>
          </p:spPr>
          <p:txBody>
            <a:bodyPr wrap="square" rtlCol="0">
              <a:spAutoFit/>
            </a:bodyPr>
            <a:lstStyle/>
            <a:p>
              <a:pPr algn="ctr"/>
              <a:r>
                <a:rPr lang="en-US" sz="2000" b="1" dirty="0">
                  <a:solidFill>
                    <a:srgbClr val="00B0F0"/>
                  </a:solidFill>
                  <a:latin typeface="Nirmala UI" panose="020B0502040204020203" pitchFamily="34" charset="0"/>
                  <a:cs typeface="B Yekan" panose="00000400000000000000" pitchFamily="2" charset="-78"/>
                </a:rPr>
                <a:t>Dry Systems</a:t>
              </a:r>
            </a:p>
            <a:p>
              <a:pPr algn="ctr"/>
              <a:endParaRPr lang="en-US" b="1" dirty="0">
                <a:solidFill>
                  <a:srgbClr val="FFFFFF">
                    <a:lumMod val="50000"/>
                  </a:srgbClr>
                </a:solidFill>
                <a:cs typeface="B Yekan" panose="00000400000000000000" pitchFamily="2" charset="-78"/>
              </a:endParaRPr>
            </a:p>
            <a:p>
              <a:pPr marL="115888" indent="-115888" algn="r" rtl="1">
                <a:buFont typeface="Wingdings" pitchFamily="2" charset="2"/>
                <a:buChar char="§"/>
                <a:tabLst>
                  <a:tab pos="58738" algn="l"/>
                </a:tabLst>
              </a:pPr>
              <a:r>
                <a:rPr lang="fa-IR" sz="1400" b="1" dirty="0">
                  <a:solidFill>
                    <a:srgbClr val="FFFFFF">
                      <a:lumMod val="50000"/>
                    </a:srgbClr>
                  </a:solidFill>
                  <a:cs typeface="B Yekan" pitchFamily="2" charset="-78"/>
                </a:rPr>
                <a:t>سرمایش با سیستم پاشش مستقیم</a:t>
              </a:r>
            </a:p>
            <a:p>
              <a:pPr algn="just" rtl="1"/>
              <a:r>
                <a:rPr lang="fa-IR" sz="1400" dirty="0">
                  <a:solidFill>
                    <a:srgbClr val="FFFFFF">
                      <a:lumMod val="50000"/>
                    </a:srgbClr>
                  </a:solidFill>
                  <a:cs typeface="B Yekan" pitchFamily="2" charset="-78"/>
                </a:rPr>
                <a:t>با بهره گیری از برج خشک و یا سیستم </a:t>
              </a:r>
              <a:r>
                <a:rPr lang="en-US" sz="1400" dirty="0">
                  <a:solidFill>
                    <a:srgbClr val="FFFFFF">
                      <a:lumMod val="50000"/>
                    </a:srgbClr>
                  </a:solidFill>
                  <a:cs typeface="B Yekan" pitchFamily="2" charset="-78"/>
                </a:rPr>
                <a:t>Fin/Fan Cooler</a:t>
              </a:r>
              <a:r>
                <a:rPr lang="fa-IR" sz="1400" dirty="0">
                  <a:solidFill>
                    <a:srgbClr val="FFFFFF">
                      <a:lumMod val="50000"/>
                    </a:srgbClr>
                  </a:solidFill>
                  <a:cs typeface="B Yekan" pitchFamily="2" charset="-78"/>
                </a:rPr>
                <a:t> و</a:t>
              </a:r>
              <a:br>
                <a:rPr lang="en-US" sz="1400" dirty="0">
                  <a:solidFill>
                    <a:srgbClr val="FFFFFF">
                      <a:lumMod val="50000"/>
                    </a:srgbClr>
                  </a:solidFill>
                  <a:cs typeface="B Yekan" pitchFamily="2" charset="-78"/>
                </a:rPr>
              </a:br>
              <a:r>
                <a:rPr lang="fa-IR" sz="1400" dirty="0">
                  <a:solidFill>
                    <a:srgbClr val="FFFFFF">
                      <a:lumMod val="50000"/>
                    </a:srgbClr>
                  </a:solidFill>
                  <a:cs typeface="B Yekan" pitchFamily="2" charset="-78"/>
                </a:rPr>
                <a:t> </a:t>
              </a:r>
              <a:r>
                <a:rPr lang="en-US" sz="1400" dirty="0">
                  <a:solidFill>
                    <a:srgbClr val="FFFFFF">
                      <a:lumMod val="50000"/>
                    </a:srgbClr>
                  </a:solidFill>
                  <a:cs typeface="B Yekan" pitchFamily="2" charset="-78"/>
                </a:rPr>
                <a:t>Jet Condenser</a:t>
              </a:r>
              <a:endParaRPr lang="fa-IR" sz="1400" dirty="0">
                <a:solidFill>
                  <a:srgbClr val="FFFFFF">
                    <a:lumMod val="50000"/>
                  </a:srgbClr>
                </a:solidFill>
                <a:cs typeface="B Yekan" pitchFamily="2" charset="-78"/>
              </a:endParaRPr>
            </a:p>
            <a:p>
              <a:pPr marL="115888" indent="-115888" algn="r" rtl="1">
                <a:buFont typeface="Wingdings" pitchFamily="2" charset="2"/>
                <a:buChar char="§"/>
              </a:pPr>
              <a:r>
                <a:rPr lang="fa-IR" sz="1400" b="1" dirty="0">
                  <a:solidFill>
                    <a:srgbClr val="FFFFFF">
                      <a:lumMod val="50000"/>
                    </a:srgbClr>
                  </a:solidFill>
                  <a:cs typeface="B Yekan" pitchFamily="2" charset="-78"/>
                </a:rPr>
                <a:t>سرمایش غیر مستقیم</a:t>
              </a:r>
            </a:p>
            <a:p>
              <a:pPr algn="just" rtl="1"/>
              <a:r>
                <a:rPr lang="fa-IR" sz="1400" dirty="0">
                  <a:solidFill>
                    <a:srgbClr val="FFFFFF">
                      <a:lumMod val="50000"/>
                    </a:srgbClr>
                  </a:solidFill>
                  <a:cs typeface="B Yekan" pitchFamily="2" charset="-78"/>
                </a:rPr>
                <a:t>با بهره گیری از برج خشک و یا سیستم </a:t>
              </a:r>
              <a:r>
                <a:rPr lang="en-US" sz="1400" dirty="0">
                  <a:solidFill>
                    <a:srgbClr val="FFFFFF">
                      <a:lumMod val="50000"/>
                    </a:srgbClr>
                  </a:solidFill>
                  <a:cs typeface="B Yekan" pitchFamily="2" charset="-78"/>
                </a:rPr>
                <a:t>Fin/Fan Cooler</a:t>
              </a:r>
              <a:r>
                <a:rPr lang="fa-IR" sz="1400" dirty="0">
                  <a:solidFill>
                    <a:srgbClr val="FFFFFF">
                      <a:lumMod val="50000"/>
                    </a:srgbClr>
                  </a:solidFill>
                  <a:cs typeface="B Yekan" pitchFamily="2" charset="-78"/>
                </a:rPr>
                <a:t> و</a:t>
              </a:r>
              <a:br>
                <a:rPr lang="en-US" sz="1400" dirty="0">
                  <a:solidFill>
                    <a:srgbClr val="FFFFFF">
                      <a:lumMod val="50000"/>
                    </a:srgbClr>
                  </a:solidFill>
                  <a:cs typeface="B Yekan" pitchFamily="2" charset="-78"/>
                </a:rPr>
              </a:br>
              <a:r>
                <a:rPr lang="fa-IR" sz="1400" dirty="0">
                  <a:solidFill>
                    <a:srgbClr val="FFFFFF">
                      <a:lumMod val="50000"/>
                    </a:srgbClr>
                  </a:solidFill>
                  <a:cs typeface="B Yekan" pitchFamily="2" charset="-78"/>
                </a:rPr>
                <a:t> </a:t>
              </a:r>
              <a:r>
                <a:rPr lang="en-US" sz="1400" dirty="0">
                  <a:solidFill>
                    <a:srgbClr val="FFFFFF">
                      <a:lumMod val="50000"/>
                    </a:srgbClr>
                  </a:solidFill>
                  <a:cs typeface="B Yekan" pitchFamily="2" charset="-78"/>
                </a:rPr>
                <a:t>Surface Condenser</a:t>
              </a:r>
            </a:p>
            <a:p>
              <a:pPr marL="115888" indent="-115888" algn="just" rtl="1">
                <a:buFont typeface="Wingdings" pitchFamily="2" charset="2"/>
                <a:buChar char="§"/>
              </a:pPr>
              <a:r>
                <a:rPr lang="fa-IR" sz="1400" b="1" dirty="0">
                  <a:solidFill>
                    <a:srgbClr val="FFFFFF">
                      <a:lumMod val="50000"/>
                    </a:srgbClr>
                  </a:solidFill>
                  <a:cs typeface="B Yekan" pitchFamily="2" charset="-78"/>
                </a:rPr>
                <a:t>سرمایش مستقیم</a:t>
              </a:r>
            </a:p>
            <a:p>
              <a:pPr algn="just" rtl="1"/>
              <a:r>
                <a:rPr lang="fa-IR" sz="1400" dirty="0">
                  <a:solidFill>
                    <a:srgbClr val="FFFFFF">
                      <a:lumMod val="50000"/>
                    </a:srgbClr>
                  </a:solidFill>
                  <a:cs typeface="B Yekan" pitchFamily="2" charset="-78"/>
                </a:rPr>
                <a:t>با استفاده از کندانسورهای هوایی یا</a:t>
              </a:r>
            </a:p>
            <a:p>
              <a:pPr rtl="1"/>
              <a:r>
                <a:rPr lang="en-US" sz="1400" dirty="0">
                  <a:solidFill>
                    <a:srgbClr val="FFFFFF">
                      <a:lumMod val="50000"/>
                    </a:srgbClr>
                  </a:solidFill>
                  <a:cs typeface="B Yekan" pitchFamily="2" charset="-78"/>
                </a:rPr>
                <a:t>Air Cooled Condensers</a:t>
              </a:r>
              <a:endParaRPr lang="fa-IR" sz="1400" dirty="0">
                <a:solidFill>
                  <a:srgbClr val="FFFFFF">
                    <a:lumMod val="50000"/>
                  </a:srgbClr>
                </a:solidFill>
                <a:cs typeface="B Yekan" pitchFamily="2" charset="-78"/>
              </a:endParaRPr>
            </a:p>
          </p:txBody>
        </p:sp>
      </p:grpSp>
      <p:grpSp>
        <p:nvGrpSpPr>
          <p:cNvPr id="5" name="Group 4"/>
          <p:cNvGrpSpPr/>
          <p:nvPr/>
        </p:nvGrpSpPr>
        <p:grpSpPr>
          <a:xfrm>
            <a:off x="2628900" y="1155485"/>
            <a:ext cx="2362200" cy="4648454"/>
            <a:chOff x="3389584" y="952288"/>
            <a:chExt cx="2362200" cy="3873712"/>
          </a:xfrm>
        </p:grpSpPr>
        <p:sp>
          <p:nvSpPr>
            <p:cNvPr id="23" name="Rektangel 32"/>
            <p:cNvSpPr>
              <a:spLocks noChangeArrowheads="1"/>
            </p:cNvSpPr>
            <p:nvPr/>
          </p:nvSpPr>
          <p:spPr bwMode="auto">
            <a:xfrm>
              <a:off x="3403826" y="952288"/>
              <a:ext cx="2347958" cy="233574"/>
            </a:xfrm>
            <a:prstGeom prst="rect">
              <a:avLst/>
            </a:prstGeom>
            <a:solidFill>
              <a:srgbClr val="4BC1AD"/>
            </a:solidFill>
            <a:ln w="9525">
              <a:solidFill>
                <a:schemeClr val="accent3">
                  <a:lumMod val="50000"/>
                </a:schemeClr>
              </a:solidFill>
              <a:miter lim="800000"/>
              <a:headEnd/>
              <a:tailEnd/>
            </a:ln>
            <a:effectLst>
              <a:outerShdw blurRad="63500" dist="23000" dir="5400000" rotWithShape="0">
                <a:srgbClr val="000000">
                  <a:alpha val="34999"/>
                </a:srgbClr>
              </a:outerShdw>
            </a:effectLst>
          </p:spPr>
          <p:txBody>
            <a:bodyPr anchor="ctr"/>
            <a:lstStyle/>
            <a:p>
              <a:pPr indent="-342900" algn="ctr" defTabSz="914400">
                <a:defRPr/>
              </a:pPr>
              <a:endParaRPr lang="da-DK" sz="1400" b="1" kern="0" noProof="1">
                <a:solidFill>
                  <a:srgbClr val="1F497D"/>
                </a:solidFill>
                <a:latin typeface="Arial" pitchFamily="34" charset="0"/>
                <a:ea typeface="ＭＳ Ｐゴシック" pitchFamily="-97" charset="-128"/>
                <a:cs typeface="B Yekan" panose="00000400000000000000" pitchFamily="2" charset="-78"/>
              </a:endParaRPr>
            </a:p>
          </p:txBody>
        </p:sp>
        <p:sp>
          <p:nvSpPr>
            <p:cNvPr id="24" name="Rektangel 51"/>
            <p:cNvSpPr>
              <a:spLocks noChangeArrowheads="1"/>
            </p:cNvSpPr>
            <p:nvPr/>
          </p:nvSpPr>
          <p:spPr bwMode="auto">
            <a:xfrm>
              <a:off x="3389584" y="1374288"/>
              <a:ext cx="2340324" cy="3451712"/>
            </a:xfrm>
            <a:prstGeom prst="rect">
              <a:avLst/>
            </a:prstGeom>
            <a:ln w="19050">
              <a:solidFill>
                <a:schemeClr val="tx1"/>
              </a:solidFill>
              <a:headEnd/>
              <a:tailEnd/>
            </a:ln>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da-DK" dirty="0">
                <a:solidFill>
                  <a:srgbClr val="FFFFFF"/>
                </a:solidFill>
                <a:latin typeface="Arial" pitchFamily="34" charset="0"/>
                <a:ea typeface="ＭＳ Ｐゴシック" pitchFamily="-97" charset="-128"/>
                <a:cs typeface="B Yekan" panose="00000400000000000000" pitchFamily="2" charset="-78"/>
              </a:endParaRPr>
            </a:p>
          </p:txBody>
        </p:sp>
        <p:sp>
          <p:nvSpPr>
            <p:cNvPr id="44" name="Rectangle 5"/>
            <p:cNvSpPr txBox="1">
              <a:spLocks noChangeArrowheads="1"/>
            </p:cNvSpPr>
            <p:nvPr/>
          </p:nvSpPr>
          <p:spPr bwMode="gray">
            <a:xfrm>
              <a:off x="3639745" y="984300"/>
              <a:ext cx="1763262" cy="148084"/>
            </a:xfrm>
            <a:prstGeom prst="rect">
              <a:avLst/>
            </a:prstGeom>
            <a:noFill/>
            <a:ln w="9525">
              <a:noFill/>
              <a:miter lim="800000"/>
              <a:headEnd/>
              <a:tailEnd/>
            </a:ln>
          </p:spPr>
          <p:txBody>
            <a:bodyPr lIns="0" rIns="0" anchor="ctr"/>
            <a:lstStyle/>
            <a:p>
              <a:pPr algn="ctr" defTabSz="914400" rtl="1" eaLnBrk="0" hangingPunct="0">
                <a:lnSpc>
                  <a:spcPct val="95000"/>
                </a:lnSpc>
              </a:pPr>
              <a:r>
                <a:rPr lang="fa-IR" sz="1200" b="1" dirty="0">
                  <a:solidFill>
                    <a:srgbClr val="FFFFFF"/>
                  </a:solidFill>
                  <a:effectLst>
                    <a:outerShdw blurRad="38100" dist="38100" dir="2700000" algn="tl">
                      <a:srgbClr val="000000">
                        <a:alpha val="43137"/>
                      </a:srgbClr>
                    </a:outerShdw>
                  </a:effectLst>
                  <a:cs typeface="B Yekan" pitchFamily="2" charset="-78"/>
                </a:rPr>
                <a:t>خنک سازی مرطوب</a:t>
              </a:r>
              <a:endParaRPr lang="en-US" sz="1200" b="1" dirty="0">
                <a:solidFill>
                  <a:srgbClr val="FFFFFF"/>
                </a:solidFill>
                <a:effectLst>
                  <a:outerShdw blurRad="38100" dist="38100" dir="2700000" algn="tl">
                    <a:srgbClr val="000000">
                      <a:alpha val="43137"/>
                    </a:srgbClr>
                  </a:outerShdw>
                </a:effectLst>
                <a:cs typeface="B Yekan" pitchFamily="2" charset="-78"/>
              </a:endParaRPr>
            </a:p>
          </p:txBody>
        </p:sp>
        <p:sp>
          <p:nvSpPr>
            <p:cNvPr id="47" name="TextBox 46"/>
            <p:cNvSpPr txBox="1"/>
            <p:nvPr/>
          </p:nvSpPr>
          <p:spPr>
            <a:xfrm>
              <a:off x="3429000" y="1485900"/>
              <a:ext cx="2240373" cy="1308050"/>
            </a:xfrm>
            <a:prstGeom prst="rect">
              <a:avLst/>
            </a:prstGeom>
            <a:noFill/>
          </p:spPr>
          <p:txBody>
            <a:bodyPr wrap="square" rtlCol="0">
              <a:spAutoFit/>
            </a:bodyPr>
            <a:lstStyle/>
            <a:p>
              <a:pPr algn="ctr"/>
              <a:r>
                <a:rPr lang="en-US" sz="2000" b="1" dirty="0">
                  <a:solidFill>
                    <a:srgbClr val="00B0F0"/>
                  </a:solidFill>
                  <a:latin typeface="Nirmala UI" panose="020B0502040204020203" pitchFamily="34" charset="0"/>
                  <a:cs typeface="B Yekan" panose="00000400000000000000" pitchFamily="2" charset="-78"/>
                </a:rPr>
                <a:t>Wet Systems</a:t>
              </a:r>
            </a:p>
            <a:p>
              <a:pPr algn="ctr"/>
              <a:endParaRPr lang="en-US" sz="2000" b="1" dirty="0">
                <a:solidFill>
                  <a:srgbClr val="FFFFFF">
                    <a:lumMod val="50000"/>
                  </a:srgbClr>
                </a:solidFill>
                <a:cs typeface="B Yekan" panose="00000400000000000000" pitchFamily="2" charset="-78"/>
              </a:endParaRPr>
            </a:p>
            <a:p>
              <a:pPr marL="285750" indent="-285750" algn="just" rtl="1">
                <a:buFont typeface="Wingdings" pitchFamily="2" charset="2"/>
                <a:buChar char="§"/>
              </a:pPr>
              <a:r>
                <a:rPr lang="fa-IR" sz="1400" dirty="0">
                  <a:solidFill>
                    <a:srgbClr val="FFFFFF">
                      <a:lumMod val="50000"/>
                    </a:srgbClr>
                  </a:solidFill>
                  <a:cs typeface="B Yekan" pitchFamily="2" charset="-78"/>
                </a:rPr>
                <a:t>سرمایش با بهره گیری از برج</a:t>
              </a:r>
            </a:p>
            <a:p>
              <a:pPr marL="285750" indent="-285750" algn="just" rtl="1">
                <a:buFont typeface="Wingdings" pitchFamily="2" charset="2"/>
                <a:buChar char="§"/>
              </a:pPr>
              <a:r>
                <a:rPr lang="fa-IR" sz="1400" dirty="0">
                  <a:solidFill>
                    <a:srgbClr val="FFFFFF">
                      <a:lumMod val="50000"/>
                    </a:srgbClr>
                  </a:solidFill>
                  <a:cs typeface="B Yekan" pitchFamily="2" charset="-78"/>
                </a:rPr>
                <a:t>سرمایش با بهره گیری از </a:t>
              </a:r>
              <a:br>
                <a:rPr lang="fa-IR" sz="1400" dirty="0">
                  <a:solidFill>
                    <a:srgbClr val="FFFFFF">
                      <a:lumMod val="50000"/>
                    </a:srgbClr>
                  </a:solidFill>
                  <a:cs typeface="B Yekan" pitchFamily="2" charset="-78"/>
                </a:rPr>
              </a:br>
              <a:r>
                <a:rPr lang="en-US" sz="1400" dirty="0">
                  <a:solidFill>
                    <a:srgbClr val="FFFFFF">
                      <a:lumMod val="50000"/>
                    </a:srgbClr>
                  </a:solidFill>
                  <a:cs typeface="B Yekan" pitchFamily="2" charset="-78"/>
                </a:rPr>
                <a:t>Fan + Cells</a:t>
              </a:r>
            </a:p>
          </p:txBody>
        </p:sp>
      </p:grpSp>
      <p:grpSp>
        <p:nvGrpSpPr>
          <p:cNvPr id="3" name="Group 2"/>
          <p:cNvGrpSpPr/>
          <p:nvPr/>
        </p:nvGrpSpPr>
        <p:grpSpPr>
          <a:xfrm>
            <a:off x="146401" y="1153884"/>
            <a:ext cx="2346431" cy="4638931"/>
            <a:chOff x="706438" y="960224"/>
            <a:chExt cx="2346431" cy="3865776"/>
          </a:xfrm>
        </p:grpSpPr>
        <p:sp>
          <p:nvSpPr>
            <p:cNvPr id="27" name="Rektangel 63"/>
            <p:cNvSpPr>
              <a:spLocks noChangeArrowheads="1"/>
            </p:cNvSpPr>
            <p:nvPr/>
          </p:nvSpPr>
          <p:spPr bwMode="auto">
            <a:xfrm>
              <a:off x="706438" y="960224"/>
              <a:ext cx="2346431" cy="233575"/>
            </a:xfrm>
            <a:prstGeom prst="rect">
              <a:avLst/>
            </a:prstGeom>
            <a:solidFill>
              <a:srgbClr val="4BC1AD"/>
            </a:solidFill>
            <a:ln w="9525">
              <a:solidFill>
                <a:schemeClr val="accent3">
                  <a:lumMod val="50000"/>
                </a:schemeClr>
              </a:solidFill>
              <a:miter lim="800000"/>
              <a:headEnd/>
              <a:tailEnd/>
            </a:ln>
            <a:effectLst>
              <a:outerShdw blurRad="63500" dist="23000" dir="5400000" rotWithShape="0">
                <a:srgbClr val="000000">
                  <a:alpha val="34999"/>
                </a:srgbClr>
              </a:outerShdw>
            </a:effectLst>
          </p:spPr>
          <p:txBody>
            <a:bodyPr anchor="ctr"/>
            <a:lstStyle/>
            <a:p>
              <a:pPr indent="-342900" algn="ctr" defTabSz="914400">
                <a:defRPr/>
              </a:pPr>
              <a:endParaRPr lang="da-DK" sz="1400" b="1" kern="0" noProof="1">
                <a:solidFill>
                  <a:sysClr val="window" lastClr="FFFFFF"/>
                </a:solidFill>
                <a:latin typeface="Arial" pitchFamily="34" charset="0"/>
                <a:ea typeface="ＭＳ Ｐゴシック" pitchFamily="-97" charset="-128"/>
                <a:cs typeface="B Yekan" panose="00000400000000000000" pitchFamily="2" charset="-78"/>
              </a:endParaRPr>
            </a:p>
          </p:txBody>
        </p:sp>
        <p:sp>
          <p:nvSpPr>
            <p:cNvPr id="28" name="Rektangel 64"/>
            <p:cNvSpPr>
              <a:spLocks noChangeArrowheads="1"/>
            </p:cNvSpPr>
            <p:nvPr/>
          </p:nvSpPr>
          <p:spPr bwMode="auto">
            <a:xfrm>
              <a:off x="706438" y="1372762"/>
              <a:ext cx="2338798" cy="3453238"/>
            </a:xfrm>
            <a:prstGeom prst="rect">
              <a:avLst/>
            </a:prstGeom>
            <a:ln w="19050">
              <a:solidFill>
                <a:schemeClr val="tx1"/>
              </a:solidFill>
              <a:headEnd/>
              <a:tailEnd/>
            </a:ln>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da-DK" dirty="0">
                <a:solidFill>
                  <a:srgbClr val="FFFFFF"/>
                </a:solidFill>
                <a:latin typeface="Arial" pitchFamily="34" charset="0"/>
                <a:ea typeface="ＭＳ Ｐゴシック" pitchFamily="-97" charset="-128"/>
                <a:cs typeface="B Yekan" panose="00000400000000000000" pitchFamily="2" charset="-78"/>
              </a:endParaRPr>
            </a:p>
          </p:txBody>
        </p:sp>
        <p:sp>
          <p:nvSpPr>
            <p:cNvPr id="45" name="Rectangle 5"/>
            <p:cNvSpPr txBox="1">
              <a:spLocks noChangeArrowheads="1"/>
            </p:cNvSpPr>
            <p:nvPr/>
          </p:nvSpPr>
          <p:spPr bwMode="gray">
            <a:xfrm>
              <a:off x="998022" y="995033"/>
              <a:ext cx="1763262" cy="148084"/>
            </a:xfrm>
            <a:prstGeom prst="rect">
              <a:avLst/>
            </a:prstGeom>
            <a:noFill/>
            <a:ln w="9525">
              <a:noFill/>
              <a:miter lim="800000"/>
              <a:headEnd/>
              <a:tailEnd/>
            </a:ln>
          </p:spPr>
          <p:txBody>
            <a:bodyPr lIns="0" rIns="0" anchor="ctr"/>
            <a:lstStyle/>
            <a:p>
              <a:pPr algn="ctr" defTabSz="914400" rtl="1" eaLnBrk="0" hangingPunct="0">
                <a:lnSpc>
                  <a:spcPct val="95000"/>
                </a:lnSpc>
              </a:pPr>
              <a:r>
                <a:rPr lang="fa-IR" sz="1200" b="1" dirty="0">
                  <a:solidFill>
                    <a:srgbClr val="FFFFFF"/>
                  </a:solidFill>
                  <a:effectLst>
                    <a:outerShdw blurRad="38100" dist="38100" dir="2700000" algn="tl">
                      <a:srgbClr val="000000">
                        <a:alpha val="43137"/>
                      </a:srgbClr>
                    </a:outerShdw>
                  </a:effectLst>
                  <a:cs typeface="B Yekan" pitchFamily="2" charset="-78"/>
                </a:rPr>
                <a:t>خنک سازی هیبریدی</a:t>
              </a:r>
              <a:endParaRPr lang="en-US" sz="1200" b="1" dirty="0">
                <a:solidFill>
                  <a:srgbClr val="FFFFFF"/>
                </a:solidFill>
                <a:effectLst>
                  <a:outerShdw blurRad="38100" dist="38100" dir="2700000" algn="tl">
                    <a:srgbClr val="000000">
                      <a:alpha val="43137"/>
                    </a:srgbClr>
                  </a:outerShdw>
                </a:effectLst>
                <a:cs typeface="B Yekan" pitchFamily="2" charset="-78"/>
              </a:endParaRPr>
            </a:p>
          </p:txBody>
        </p:sp>
        <p:sp>
          <p:nvSpPr>
            <p:cNvPr id="48" name="TextBox 47"/>
            <p:cNvSpPr txBox="1"/>
            <p:nvPr/>
          </p:nvSpPr>
          <p:spPr>
            <a:xfrm>
              <a:off x="762000" y="1485900"/>
              <a:ext cx="2240373" cy="1128514"/>
            </a:xfrm>
            <a:prstGeom prst="rect">
              <a:avLst/>
            </a:prstGeom>
            <a:noFill/>
          </p:spPr>
          <p:txBody>
            <a:bodyPr wrap="square" rtlCol="0">
              <a:spAutoFit/>
            </a:bodyPr>
            <a:lstStyle/>
            <a:p>
              <a:pPr algn="ctr"/>
              <a:r>
                <a:rPr lang="en-US" sz="2000" b="1" dirty="0">
                  <a:solidFill>
                    <a:srgbClr val="00B0F0"/>
                  </a:solidFill>
                  <a:latin typeface="Nirmala UI" panose="020B0502040204020203" pitchFamily="34" charset="0"/>
                  <a:cs typeface="B Yekan" panose="00000400000000000000" pitchFamily="2" charset="-78"/>
                </a:rPr>
                <a:t>Hybrid Systems</a:t>
              </a:r>
            </a:p>
            <a:p>
              <a:pPr algn="ctr"/>
              <a:endParaRPr lang="en-US" sz="2000" b="1" dirty="0">
                <a:solidFill>
                  <a:srgbClr val="FFFFFF">
                    <a:lumMod val="50000"/>
                  </a:srgbClr>
                </a:solidFill>
                <a:cs typeface="B Yekan" panose="00000400000000000000" pitchFamily="2" charset="-78"/>
              </a:endParaRPr>
            </a:p>
            <a:p>
              <a:pPr marL="285750" indent="-285750" algn="just" rtl="1">
                <a:buFont typeface="Wingdings" pitchFamily="2" charset="2"/>
                <a:buChar char="§"/>
              </a:pPr>
              <a:r>
                <a:rPr lang="fa-IR" sz="1400" dirty="0">
                  <a:solidFill>
                    <a:srgbClr val="FFFFFF">
                      <a:lumMod val="50000"/>
                    </a:srgbClr>
                  </a:solidFill>
                  <a:cs typeface="B Yekan" pitchFamily="2" charset="-78"/>
                </a:rPr>
                <a:t>سرمایش با با بهره گیری از ترکیبی از سیستم های خشک و مرطوب</a:t>
              </a:r>
              <a:endParaRPr lang="en-US" sz="1400" dirty="0">
                <a:solidFill>
                  <a:srgbClr val="FFFFFF">
                    <a:lumMod val="50000"/>
                  </a:srgbClr>
                </a:solidFill>
                <a:cs typeface="B Yekan" pitchFamily="2" charset="-78"/>
              </a:endParaRPr>
            </a:p>
          </p:txBody>
        </p:sp>
      </p:grpSp>
    </p:spTree>
    <p:extLst>
      <p:ext uri="{BB962C8B-B14F-4D97-AF65-F5344CB8AC3E}">
        <p14:creationId xmlns:p14="http://schemas.microsoft.com/office/powerpoint/2010/main" val="149168878"/>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1000"/>
                                        <p:tgtEl>
                                          <p:spTgt spid="19"/>
                                        </p:tgtEl>
                                      </p:cBhvr>
                                    </p:animEffect>
                                  </p:childTnLst>
                                </p:cTn>
                              </p:par>
                            </p:childTnLst>
                          </p:cTn>
                        </p:par>
                        <p:par>
                          <p:cTn id="13" fill="hold">
                            <p:stCondLst>
                              <p:cond delay="1500"/>
                            </p:stCondLst>
                            <p:childTnLst>
                              <p:par>
                                <p:cTn id="14" presetID="22" presetClass="entr" presetSubtype="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1000"/>
                                        <p:tgtEl>
                                          <p:spTgt spid="5"/>
                                        </p:tgtEl>
                                      </p:cBhvr>
                                    </p:animEffect>
                                  </p:childTnLst>
                                </p:cTn>
                              </p:par>
                            </p:childTnLst>
                          </p:cTn>
                        </p:par>
                        <p:par>
                          <p:cTn id="17" fill="hold">
                            <p:stCondLst>
                              <p:cond delay="2500"/>
                            </p:stCondLst>
                            <p:childTnLst>
                              <p:par>
                                <p:cTn id="18" presetID="22" presetClass="entr" presetSubtype="1"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09EABCA-79A9-479E-8961-D5610A236E64}" type="slidenum">
              <a:rPr lang="en-US" smtClean="0"/>
              <a:pPr/>
              <a:t>54</a:t>
            </a:fld>
            <a:endParaRPr lang="en-US"/>
          </a:p>
        </p:txBody>
      </p:sp>
      <p:sp>
        <p:nvSpPr>
          <p:cNvPr id="7" name="TextBox 6"/>
          <p:cNvSpPr txBox="1"/>
          <p:nvPr/>
        </p:nvSpPr>
        <p:spPr>
          <a:xfrm>
            <a:off x="2057400" y="457200"/>
            <a:ext cx="5410200" cy="954107"/>
          </a:xfrm>
          <a:prstGeom prst="rect">
            <a:avLst/>
          </a:prstGeom>
          <a:solidFill>
            <a:schemeClr val="bg1"/>
          </a:solidFill>
          <a:ln w="38100">
            <a:noFill/>
          </a:ln>
        </p:spPr>
        <p:txBody>
          <a:bodyPr wrap="square" rtlCol="0">
            <a:spAutoFit/>
          </a:bodyPr>
          <a:lstStyle/>
          <a:p>
            <a:pPr algn="r" rtl="1"/>
            <a:r>
              <a:rPr lang="fa-IR" sz="2800" b="1" dirty="0">
                <a:solidFill>
                  <a:schemeClr val="bg1">
                    <a:lumMod val="65000"/>
                  </a:schemeClr>
                </a:solidFill>
                <a:latin typeface="Nirmala UI" panose="020B0502040204020203" pitchFamily="34" charset="0"/>
                <a:cs typeface="B Yekan" panose="00000400000000000000" pitchFamily="2" charset="-78"/>
              </a:rPr>
              <a:t>برج خنک کننده</a:t>
            </a:r>
            <a:endParaRPr lang="en-US" sz="2800" b="1" dirty="0">
              <a:solidFill>
                <a:schemeClr val="bg1">
                  <a:lumMod val="65000"/>
                </a:schemeClr>
              </a:solidFill>
              <a:latin typeface="Nirmala UI" panose="020B0502040204020203" pitchFamily="34" charset="0"/>
              <a:cs typeface="B Yekan" panose="00000400000000000000" pitchFamily="2" charset="-78"/>
            </a:endParaRPr>
          </a:p>
          <a:p>
            <a:pPr rtl="1"/>
            <a:endParaRPr lang="en-US" sz="2800" dirty="0">
              <a:latin typeface="Palatino" pitchFamily="18" charset="0"/>
              <a:cs typeface="B Yekan" pitchFamily="2" charset="-78"/>
            </a:endParaRPr>
          </a:p>
        </p:txBody>
      </p:sp>
      <p:pic>
        <p:nvPicPr>
          <p:cNvPr id="1026" name="Picture 2" descr="D:\Drive F.Zare\Picture\محصولات آبان\Cooling Tow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 y="200025"/>
            <a:ext cx="4933950" cy="65817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696200" y="5105400"/>
            <a:ext cx="1447800" cy="261610"/>
          </a:xfrm>
          <a:prstGeom prst="rect">
            <a:avLst/>
          </a:prstGeom>
        </p:spPr>
        <p:txBody>
          <a:bodyPr wrap="square">
            <a:spAutoFit/>
          </a:bodyPr>
          <a:lstStyle/>
          <a:p>
            <a:pPr marL="0" marR="45720" lvl="1">
              <a:spcBef>
                <a:spcPts val="0"/>
              </a:spcBef>
              <a:buClr>
                <a:srgbClr val="4BC1AD"/>
              </a:buClr>
              <a:buSzPct val="95000"/>
              <a:defRPr/>
            </a:pPr>
            <a:r>
              <a:rPr lang="en-US" altLang="en-US" sz="1100" b="1" dirty="0">
                <a:solidFill>
                  <a:schemeClr val="bg1"/>
                </a:solidFill>
              </a:rPr>
              <a:t>Dry Cooling Tower</a:t>
            </a:r>
          </a:p>
        </p:txBody>
      </p:sp>
    </p:spTree>
    <p:extLst>
      <p:ext uri="{BB962C8B-B14F-4D97-AF65-F5344CB8AC3E}">
        <p14:creationId xmlns:p14="http://schemas.microsoft.com/office/powerpoint/2010/main" val="1391175405"/>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ipe(left)">
                                      <p:cBhvr>
                                        <p:cTn id="13" dur="500"/>
                                        <p:tgtEl>
                                          <p:spTgt spid="1026"/>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Grp="1" noChangeAspect="1" noChangeArrowheads="1"/>
          </p:cNvPicPr>
          <p:nvPr>
            <p:ph idx="1"/>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7610" y="1447800"/>
            <a:ext cx="7350845" cy="5090159"/>
          </a:xfrm>
          <a:prstGeom prst="rect">
            <a:avLst/>
          </a:prstGeom>
          <a:noFill/>
          <a:ln w="9525">
            <a:noFill/>
            <a:miter lim="800000"/>
            <a:headEnd/>
            <a:tailEnd/>
          </a:ln>
          <a:effectLst/>
        </p:spPr>
      </p:pic>
      <p:sp>
        <p:nvSpPr>
          <p:cNvPr id="8" name="Title 1"/>
          <p:cNvSpPr txBox="1">
            <a:spLocks/>
          </p:cNvSpPr>
          <p:nvPr/>
        </p:nvSpPr>
        <p:spPr bwMode="auto">
          <a:xfrm>
            <a:off x="2971800" y="-45348"/>
            <a:ext cx="5027913" cy="147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124" tIns="42055" rIns="84124" bIns="42055" numCol="1" anchor="ctr" anchorCtr="0" compatLnSpc="1">
            <a:prstTxWarp prst="textNoShape">
              <a:avLst/>
            </a:prstTxWarp>
          </a:bodyPr>
          <a:lstStyle>
            <a:lvl1pPr algn="ctr" defTabSz="846912" rtl="0" eaLnBrk="1" fontAlgn="base" hangingPunct="1">
              <a:spcBef>
                <a:spcPct val="0"/>
              </a:spcBef>
              <a:spcAft>
                <a:spcPct val="0"/>
              </a:spcAft>
              <a:defRPr sz="4100">
                <a:solidFill>
                  <a:schemeClr val="tx1"/>
                </a:solidFill>
                <a:latin typeface="+mj-lt"/>
                <a:ea typeface="+mj-ea"/>
                <a:cs typeface="+mj-cs"/>
              </a:defRPr>
            </a:lvl1pPr>
            <a:lvl2pPr algn="ctr" defTabSz="846912" rtl="0" eaLnBrk="1" fontAlgn="base" hangingPunct="1">
              <a:spcBef>
                <a:spcPct val="0"/>
              </a:spcBef>
              <a:spcAft>
                <a:spcPct val="0"/>
              </a:spcAft>
              <a:defRPr sz="4100">
                <a:solidFill>
                  <a:schemeClr val="tx1"/>
                </a:solidFill>
                <a:latin typeface="Calibri" pitchFamily="34" charset="0"/>
                <a:cs typeface="Arial" charset="0"/>
              </a:defRPr>
            </a:lvl2pPr>
            <a:lvl3pPr algn="ctr" defTabSz="846912" rtl="0" eaLnBrk="1" fontAlgn="base" hangingPunct="1">
              <a:spcBef>
                <a:spcPct val="0"/>
              </a:spcBef>
              <a:spcAft>
                <a:spcPct val="0"/>
              </a:spcAft>
              <a:defRPr sz="4100">
                <a:solidFill>
                  <a:schemeClr val="tx1"/>
                </a:solidFill>
                <a:latin typeface="Calibri" pitchFamily="34" charset="0"/>
                <a:cs typeface="Arial" charset="0"/>
              </a:defRPr>
            </a:lvl3pPr>
            <a:lvl4pPr algn="ctr" defTabSz="846912" rtl="0" eaLnBrk="1" fontAlgn="base" hangingPunct="1">
              <a:spcBef>
                <a:spcPct val="0"/>
              </a:spcBef>
              <a:spcAft>
                <a:spcPct val="0"/>
              </a:spcAft>
              <a:defRPr sz="4100">
                <a:solidFill>
                  <a:schemeClr val="tx1"/>
                </a:solidFill>
                <a:latin typeface="Calibri" pitchFamily="34" charset="0"/>
                <a:cs typeface="Arial" charset="0"/>
              </a:defRPr>
            </a:lvl4pPr>
            <a:lvl5pPr algn="ctr" defTabSz="846912" rtl="0" eaLnBrk="1" fontAlgn="base" hangingPunct="1">
              <a:spcBef>
                <a:spcPct val="0"/>
              </a:spcBef>
              <a:spcAft>
                <a:spcPct val="0"/>
              </a:spcAft>
              <a:defRPr sz="4100">
                <a:solidFill>
                  <a:schemeClr val="tx1"/>
                </a:solidFill>
                <a:latin typeface="Calibri" pitchFamily="34" charset="0"/>
                <a:cs typeface="Arial" charset="0"/>
              </a:defRPr>
            </a:lvl5pPr>
            <a:lvl6pPr marL="382905" algn="ctr" defTabSz="846912" rtl="0" eaLnBrk="1" fontAlgn="base" hangingPunct="1">
              <a:spcBef>
                <a:spcPct val="0"/>
              </a:spcBef>
              <a:spcAft>
                <a:spcPct val="0"/>
              </a:spcAft>
              <a:defRPr sz="4100">
                <a:solidFill>
                  <a:schemeClr val="tx1"/>
                </a:solidFill>
                <a:latin typeface="Calibri" pitchFamily="34" charset="0"/>
                <a:cs typeface="Arial" charset="0"/>
              </a:defRPr>
            </a:lvl6pPr>
            <a:lvl7pPr marL="765810" algn="ctr" defTabSz="846912" rtl="0" eaLnBrk="1" fontAlgn="base" hangingPunct="1">
              <a:spcBef>
                <a:spcPct val="0"/>
              </a:spcBef>
              <a:spcAft>
                <a:spcPct val="0"/>
              </a:spcAft>
              <a:defRPr sz="4100">
                <a:solidFill>
                  <a:schemeClr val="tx1"/>
                </a:solidFill>
                <a:latin typeface="Calibri" pitchFamily="34" charset="0"/>
                <a:cs typeface="Arial" charset="0"/>
              </a:defRPr>
            </a:lvl7pPr>
            <a:lvl8pPr marL="1148715" algn="ctr" defTabSz="846912" rtl="0" eaLnBrk="1" fontAlgn="base" hangingPunct="1">
              <a:spcBef>
                <a:spcPct val="0"/>
              </a:spcBef>
              <a:spcAft>
                <a:spcPct val="0"/>
              </a:spcAft>
              <a:defRPr sz="4100">
                <a:solidFill>
                  <a:schemeClr val="tx1"/>
                </a:solidFill>
                <a:latin typeface="Calibri" pitchFamily="34" charset="0"/>
                <a:cs typeface="Arial" charset="0"/>
              </a:defRPr>
            </a:lvl8pPr>
            <a:lvl9pPr marL="1531620" algn="ctr" defTabSz="846912" rtl="0" eaLnBrk="1" fontAlgn="base" hangingPunct="1">
              <a:spcBef>
                <a:spcPct val="0"/>
              </a:spcBef>
              <a:spcAft>
                <a:spcPct val="0"/>
              </a:spcAft>
              <a:defRPr sz="4100">
                <a:solidFill>
                  <a:schemeClr val="tx1"/>
                </a:solidFill>
                <a:latin typeface="Calibri" pitchFamily="34" charset="0"/>
                <a:cs typeface="Arial" charset="0"/>
              </a:defRPr>
            </a:lvl9pPr>
          </a:lstStyle>
          <a:p>
            <a:r>
              <a:rPr lang="fa-IR" sz="2800" dirty="0">
                <a:solidFill>
                  <a:schemeClr val="bg1">
                    <a:lumMod val="65000"/>
                  </a:schemeClr>
                </a:solidFill>
                <a:cs typeface="B Yekan" pitchFamily="2" charset="-78"/>
              </a:rPr>
              <a:t>خنک سازی خشک غیر مستقیم</a:t>
            </a:r>
            <a:endParaRPr lang="en-US" sz="2800" dirty="0">
              <a:solidFill>
                <a:schemeClr val="bg1">
                  <a:lumMod val="65000"/>
                </a:schemeClr>
              </a:solidFill>
            </a:endParaRPr>
          </a:p>
        </p:txBody>
      </p:sp>
      <p:sp>
        <p:nvSpPr>
          <p:cNvPr id="3" name="Oval 2"/>
          <p:cNvSpPr/>
          <p:nvPr/>
        </p:nvSpPr>
        <p:spPr bwMode="auto">
          <a:xfrm>
            <a:off x="1349830" y="1679304"/>
            <a:ext cx="228600" cy="274320"/>
          </a:xfrm>
          <a:prstGeom prst="ellipse">
            <a:avLst/>
          </a:prstGeom>
          <a:solidFill>
            <a:srgbClr val="FF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8" charset="0"/>
            </a:endParaRPr>
          </a:p>
        </p:txBody>
      </p:sp>
      <p:sp>
        <p:nvSpPr>
          <p:cNvPr id="4" name="Oval 3"/>
          <p:cNvSpPr/>
          <p:nvPr/>
        </p:nvSpPr>
        <p:spPr bwMode="auto">
          <a:xfrm>
            <a:off x="6637020" y="4602480"/>
            <a:ext cx="228600" cy="274320"/>
          </a:xfrm>
          <a:prstGeom prst="ellipse">
            <a:avLst/>
          </a:prstGeom>
          <a:solidFill>
            <a:srgbClr val="0000FF"/>
          </a:solidFill>
          <a:ln>
            <a:headEnd type="none" w="med" len="med"/>
            <a:tailEnd type="none" w="med" len="med"/>
          </a:ln>
          <a:effec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8" charset="0"/>
            </a:endParaRPr>
          </a:p>
        </p:txBody>
      </p:sp>
      <p:sp>
        <p:nvSpPr>
          <p:cNvPr id="5" name="TextBox 4"/>
          <p:cNvSpPr txBox="1"/>
          <p:nvPr/>
        </p:nvSpPr>
        <p:spPr>
          <a:xfrm>
            <a:off x="6432550" y="3246120"/>
            <a:ext cx="381000" cy="369332"/>
          </a:xfrm>
          <a:prstGeom prst="rect">
            <a:avLst/>
          </a:prstGeom>
          <a:solidFill>
            <a:schemeClr val="bg1"/>
          </a:solidFill>
        </p:spPr>
        <p:txBody>
          <a:bodyPr wrap="square" rtlCol="0">
            <a:spAutoFit/>
          </a:bodyPr>
          <a:lstStyle/>
          <a:p>
            <a:endParaRPr lang="en-US" dirty="0">
              <a:solidFill>
                <a:srgbClr val="00000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18391" b="14392"/>
          <a:stretch/>
        </p:blipFill>
        <p:spPr>
          <a:xfrm>
            <a:off x="6400800" y="4351020"/>
            <a:ext cx="807720" cy="548640"/>
          </a:xfrm>
          <a:prstGeom prst="rect">
            <a:avLst/>
          </a:prstGeom>
        </p:spPr>
      </p:pic>
    </p:spTree>
    <p:extLst>
      <p:ext uri="{BB962C8B-B14F-4D97-AF65-F5344CB8AC3E}">
        <p14:creationId xmlns:p14="http://schemas.microsoft.com/office/powerpoint/2010/main" val="3803075856"/>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0" presetClass="path" presetSubtype="0" accel="50000" decel="50000" fill="hold" grpId="0" nodeType="withEffect">
                                  <p:stCondLst>
                                    <p:cond delay="0"/>
                                  </p:stCondLst>
                                  <p:childTnLst>
                                    <p:animMotion origin="layout" path="M -0.0125 0.0081 L 0.01701 0.0118 L 0.01563 0.48093 L 0.08611 0.48601 L 0.08177 0.39469 L 0.175 0.39469 L 0.175 0.47885 L 0.49271 0.48324 L 0.49063 0.45711 " pathEditMode="relative" rAng="0" ptsTypes="AAAAAAAAA">
                                      <p:cBhvr>
                                        <p:cTn id="10" dur="8000" fill="hold"/>
                                        <p:tgtEl>
                                          <p:spTgt spid="3"/>
                                        </p:tgtEl>
                                        <p:attrNameLst>
                                          <p:attrName>ppt_x</p:attrName>
                                          <p:attrName>ppt_y</p:attrName>
                                        </p:attrNameLst>
                                      </p:cBhvr>
                                      <p:rCtr x="25260" y="23884"/>
                                    </p:animMotion>
                                  </p:childTnLst>
                                  <p:subTnLst>
                                    <p:set>
                                      <p:cBhvr override="childStyle">
                                        <p:cTn dur="1" fill="hold" display="0" masterRel="sameClick" afterEffect="1">
                                          <p:stCondLst>
                                            <p:cond evt="end" delay="0">
                                              <p:tn val="9"/>
                                            </p:cond>
                                          </p:stCondLst>
                                        </p:cTn>
                                        <p:tgtEl>
                                          <p:spTgt spid="3"/>
                                        </p:tgtEl>
                                        <p:attrNameLst>
                                          <p:attrName>style.visibility</p:attrName>
                                        </p:attrNameLst>
                                      </p:cBhvr>
                                      <p:to>
                                        <p:strVal val="hidden"/>
                                      </p:to>
                                    </p:set>
                                  </p:subTnLst>
                                </p:cTn>
                              </p:par>
                            </p:childTnLst>
                          </p:cTn>
                        </p:par>
                        <p:par>
                          <p:cTn id="11" fill="hold">
                            <p:stCondLst>
                              <p:cond delay="8000"/>
                            </p:stCondLst>
                            <p:childTnLst>
                              <p:par>
                                <p:cTn id="12" presetID="0" presetClass="path" presetSubtype="0" accel="50000" decel="50000" fill="hold" grpId="0" nodeType="afterEffect">
                                  <p:stCondLst>
                                    <p:cond delay="2000"/>
                                  </p:stCondLst>
                                  <p:childTnLst>
                                    <p:animMotion origin="layout" path="M -0.00139 0.0331 L -0.00018 0.10926 L -0.39948 0.10926 L -0.39948 0.19884 L -0.49149 0.19884 L -0.49149 0.11111 L -0.5566 0.1132 L -0.55556 0.19121 L -0.65781 0.18912 " pathEditMode="relative" rAng="0" ptsTypes="AAAAAAAAA">
                                      <p:cBhvr>
                                        <p:cTn id="13" dur="8000" fill="hold"/>
                                        <p:tgtEl>
                                          <p:spTgt spid="4"/>
                                        </p:tgtEl>
                                        <p:attrNameLst>
                                          <p:attrName>ppt_x</p:attrName>
                                          <p:attrName>ppt_y</p:attrName>
                                        </p:attrNameLst>
                                      </p:cBhvr>
                                      <p:rCtr x="-32760" y="8287"/>
                                    </p:animMotion>
                                  </p:childTnLst>
                                  <p:subTnLst>
                                    <p:set>
                                      <p:cBhvr override="childStyle">
                                        <p:cTn dur="1" fill="hold" display="0" masterRel="sameClick" afterEffect="1">
                                          <p:stCondLst>
                                            <p:cond evt="end" delay="0">
                                              <p:tn val="12"/>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7016" y="345695"/>
            <a:ext cx="7373297" cy="6199100"/>
            <a:chOff x="1692586" y="498095"/>
            <a:chExt cx="7373297" cy="6199100"/>
          </a:xfrm>
        </p:grpSpPr>
        <p:pic>
          <p:nvPicPr>
            <p:cNvPr id="17412" name="Picture 4" descr="D:\PR\PiX\HQ PiX\IMG_7443.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92586" y="1576555"/>
              <a:ext cx="7373297" cy="512064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804838" y="498095"/>
              <a:ext cx="2952750" cy="523220"/>
            </a:xfrm>
            <a:prstGeom prst="rect">
              <a:avLst/>
            </a:prstGeom>
            <a:solidFill>
              <a:schemeClr val="bg1"/>
            </a:solidFill>
          </p:spPr>
          <p:txBody>
            <a:bodyPr wrap="square" rtlCol="0">
              <a:spAutoFit/>
            </a:bodyPr>
            <a:lstStyle>
              <a:defPPr>
                <a:defRPr lang="en-US"/>
              </a:defPPr>
              <a:lvl1pPr>
                <a:defRPr sz="2400">
                  <a:effectLst>
                    <a:outerShdw blurRad="38100" dist="38100" dir="2700000" algn="tl">
                      <a:srgbClr val="000000">
                        <a:alpha val="43137"/>
                      </a:srgbClr>
                    </a:outerShdw>
                  </a:effectLst>
                  <a:latin typeface="Palatino" pitchFamily="18" charset="0"/>
                </a:defRPr>
              </a:lvl1pPr>
            </a:lstStyle>
            <a:p>
              <a:pPr algn="ctr"/>
              <a:r>
                <a:rPr lang="en-US" sz="2800" b="1" dirty="0">
                  <a:solidFill>
                    <a:schemeClr val="tx1">
                      <a:lumMod val="50000"/>
                      <a:lumOff val="50000"/>
                    </a:schemeClr>
                  </a:solidFill>
                  <a:effectLst/>
                  <a:latin typeface="Nirmala UI" pitchFamily="34" charset="0"/>
                  <a:cs typeface="Nirmala UI" pitchFamily="34" charset="0"/>
                </a:rPr>
                <a:t>Delta</a:t>
              </a:r>
            </a:p>
          </p:txBody>
        </p:sp>
      </p:grpSp>
      <p:grpSp>
        <p:nvGrpSpPr>
          <p:cNvPr id="5" name="Group 4"/>
          <p:cNvGrpSpPr/>
          <p:nvPr/>
        </p:nvGrpSpPr>
        <p:grpSpPr>
          <a:xfrm>
            <a:off x="87762" y="420826"/>
            <a:ext cx="7391400" cy="6123969"/>
            <a:chOff x="1526991" y="-970135"/>
            <a:chExt cx="7232021" cy="7687940"/>
          </a:xfrm>
        </p:grpSpPr>
        <p:pic>
          <p:nvPicPr>
            <p:cNvPr id="17411" name="Picture 3" descr="D:\PR\PiX\HQ PiX\IMG_7413.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6991" y="289430"/>
              <a:ext cx="7232021" cy="64283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bwMode="auto">
            <a:xfrm>
              <a:off x="3361107" y="-970135"/>
              <a:ext cx="3352800" cy="656843"/>
            </a:xfrm>
            <a:prstGeom prst="rect">
              <a:avLst/>
            </a:prstGeom>
            <a:solidFill>
              <a:schemeClr val="bg1"/>
            </a:solidFill>
          </p:spPr>
          <p:txBody>
            <a:bodyPr wrap="square" rtlCol="0">
              <a:spAutoFit/>
            </a:bodyPr>
            <a:lstStyle/>
            <a:p>
              <a:pPr algn="ctr"/>
              <a:r>
                <a:rPr lang="en-US" sz="2800" b="1" dirty="0">
                  <a:solidFill>
                    <a:schemeClr val="tx1">
                      <a:lumMod val="50000"/>
                      <a:lumOff val="50000"/>
                    </a:schemeClr>
                  </a:solidFill>
                  <a:latin typeface="Nirmala UI" pitchFamily="34" charset="0"/>
                  <a:cs typeface="Nirmala UI" pitchFamily="34" charset="0"/>
                </a:rPr>
                <a:t>Tube Bundle</a:t>
              </a:r>
            </a:p>
          </p:txBody>
        </p:sp>
      </p:grpSp>
      <p:grpSp>
        <p:nvGrpSpPr>
          <p:cNvPr id="2" name="Group 1"/>
          <p:cNvGrpSpPr/>
          <p:nvPr/>
        </p:nvGrpSpPr>
        <p:grpSpPr>
          <a:xfrm>
            <a:off x="68913" y="304800"/>
            <a:ext cx="7419723" cy="6239996"/>
            <a:chOff x="1813806" y="-1805939"/>
            <a:chExt cx="7391400" cy="6216178"/>
          </a:xfrm>
        </p:grpSpPr>
        <p:pic>
          <p:nvPicPr>
            <p:cNvPr id="17410" name="Picture 2" descr="D:\PR\PiX\HQ PiX\281_8188_RJ.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13806" y="-908521"/>
              <a:ext cx="7391400" cy="53187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36029" y="-1805939"/>
              <a:ext cx="2952750" cy="584775"/>
            </a:xfrm>
            <a:prstGeom prst="rect">
              <a:avLst/>
            </a:prstGeom>
            <a:solidFill>
              <a:schemeClr val="bg1"/>
            </a:solidFill>
          </p:spPr>
          <p:txBody>
            <a:bodyPr wrap="square" rtlCol="0">
              <a:spAutoFit/>
            </a:bodyPr>
            <a:lstStyle>
              <a:defPPr>
                <a:defRPr lang="en-US"/>
              </a:defPPr>
              <a:lvl1pPr>
                <a:defRPr sz="2400">
                  <a:effectLst>
                    <a:outerShdw blurRad="38100" dist="38100" dir="2700000" algn="tl">
                      <a:srgbClr val="000000">
                        <a:alpha val="43137"/>
                      </a:srgbClr>
                    </a:outerShdw>
                  </a:effectLst>
                  <a:latin typeface="Palatino" pitchFamily="18" charset="0"/>
                </a:defRPr>
              </a:lvl1pPr>
            </a:lstStyle>
            <a:p>
              <a:pPr algn="ctr"/>
              <a:r>
                <a:rPr lang="en-US" sz="3200" b="1" dirty="0">
                  <a:solidFill>
                    <a:schemeClr val="bg1">
                      <a:lumMod val="65000"/>
                    </a:schemeClr>
                  </a:solidFill>
                  <a:effectLst/>
                  <a:latin typeface="Nirmala UI" panose="020B0502040204020203" pitchFamily="34" charset="0"/>
                  <a:cs typeface="Nirmala UI" panose="020B0502040204020203" pitchFamily="34" charset="0"/>
                </a:rPr>
                <a:t>Plate </a:t>
              </a:r>
              <a:r>
                <a:rPr lang="en-US" sz="2800" b="1" dirty="0">
                  <a:solidFill>
                    <a:schemeClr val="bg1">
                      <a:lumMod val="65000"/>
                    </a:schemeClr>
                  </a:solidFill>
                  <a:effectLst/>
                  <a:latin typeface="Nirmala UI" panose="020B0502040204020203" pitchFamily="34" charset="0"/>
                  <a:cs typeface="Nirmala UI" panose="020B0502040204020203" pitchFamily="34" charset="0"/>
                </a:rPr>
                <a:t>Fins</a:t>
              </a:r>
            </a:p>
          </p:txBody>
        </p:sp>
      </p:grpSp>
      <p:pic>
        <p:nvPicPr>
          <p:cNvPr id="11" name="Picture 2" descr="D:\PR\PiX\HQ PiX\281_8188_RJ.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72400" y="5792096"/>
            <a:ext cx="1270728"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D:\PR\PiX\HQ PiX\IMG_7413.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772400" y="4725296"/>
            <a:ext cx="1270728" cy="91619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D:\PR\PiX\HQ PiX\IMG_7443.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772401" y="3673010"/>
            <a:ext cx="1270728"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722680"/>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2"/>
                                        </p:tgtEl>
                                        <p:attrNameLst>
                                          <p:attrName>ppt_w</p:attrName>
                                        </p:attrNameLst>
                                      </p:cBhvr>
                                      <p:tavLst>
                                        <p:tav tm="0">
                                          <p:val>
                                            <p:strVal val="ppt_w"/>
                                          </p:val>
                                        </p:tav>
                                        <p:tav tm="100000">
                                          <p:val>
                                            <p:fltVal val="0"/>
                                          </p:val>
                                        </p:tav>
                                      </p:tavLst>
                                    </p:anim>
                                    <p:anim calcmode="lin" valueType="num">
                                      <p:cBhvr>
                                        <p:cTn id="7" dur="500"/>
                                        <p:tgtEl>
                                          <p:spTgt spid="2"/>
                                        </p:tgtEl>
                                        <p:attrNameLst>
                                          <p:attrName>ppt_h</p:attrName>
                                        </p:attrNameLst>
                                      </p:cBhvr>
                                      <p:tavLst>
                                        <p:tav tm="0">
                                          <p:val>
                                            <p:strVal val="ppt_h"/>
                                          </p:val>
                                        </p:tav>
                                        <p:tav tm="100000">
                                          <p:val>
                                            <p:fltVal val="0"/>
                                          </p:val>
                                        </p:tav>
                                      </p:tavLst>
                                    </p:anim>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5"/>
                                        </p:tgtEl>
                                        <p:attrNameLst>
                                          <p:attrName>ppt_w</p:attrName>
                                        </p:attrNameLst>
                                      </p:cBhvr>
                                      <p:tavLst>
                                        <p:tav tm="0">
                                          <p:val>
                                            <p:strVal val="ppt_w"/>
                                          </p:val>
                                        </p:tav>
                                        <p:tav tm="100000">
                                          <p:val>
                                            <p:fltVal val="0"/>
                                          </p:val>
                                        </p:tav>
                                      </p:tavLst>
                                    </p:anim>
                                    <p:anim calcmode="lin" valueType="num">
                                      <p:cBhvr>
                                        <p:cTn id="19" dur="500"/>
                                        <p:tgtEl>
                                          <p:spTgt spid="5"/>
                                        </p:tgtEl>
                                        <p:attrNameLst>
                                          <p:attrName>ppt_h</p:attrName>
                                        </p:attrNameLst>
                                      </p:cBhvr>
                                      <p:tavLst>
                                        <p:tav tm="0">
                                          <p:val>
                                            <p:strVal val="ppt_h"/>
                                          </p:val>
                                        </p:tav>
                                        <p:tav tm="100000">
                                          <p:val>
                                            <p:fltVal val="0"/>
                                          </p:val>
                                        </p:tav>
                                      </p:tavLst>
                                    </p:anim>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53" presetClass="entr" presetSubtype="16"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4"/>
                                        </p:tgtEl>
                                        <p:attrNameLst>
                                          <p:attrName>ppt_w</p:attrName>
                                        </p:attrNameLst>
                                      </p:cBhvr>
                                      <p:tavLst>
                                        <p:tav tm="0">
                                          <p:val>
                                            <p:strVal val="ppt_w"/>
                                          </p:val>
                                        </p:tav>
                                        <p:tav tm="100000">
                                          <p:val>
                                            <p:fltVal val="0"/>
                                          </p:val>
                                        </p:tav>
                                      </p:tavLst>
                                    </p:anim>
                                    <p:anim calcmode="lin" valueType="num">
                                      <p:cBhvr>
                                        <p:cTn id="31" dur="500"/>
                                        <p:tgtEl>
                                          <p:spTgt spid="4"/>
                                        </p:tgtEl>
                                        <p:attrNameLst>
                                          <p:attrName>ppt_h</p:attrName>
                                        </p:attrNameLst>
                                      </p:cBhvr>
                                      <p:tavLst>
                                        <p:tav tm="0">
                                          <p:val>
                                            <p:strVal val="ppt_h"/>
                                          </p:val>
                                        </p:tav>
                                        <p:tav tm="100000">
                                          <p:val>
                                            <p:fltVal val="0"/>
                                          </p:val>
                                        </p:tav>
                                      </p:tavLst>
                                    </p:anim>
                                    <p:animEffect transition="out" filter="fad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cTn>
                              </p:par>
                              <p:par>
                                <p:cTn id="34" presetID="53" presetClass="entr" presetSubtype="16"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914400"/>
            <a:ext cx="8229600" cy="5486400"/>
          </a:xfrm>
        </p:spPr>
        <p:txBody>
          <a:bodyPr/>
          <a:lstStyle/>
          <a:p>
            <a:pPr lvl="1" defTabSz="914400" fontAlgn="auto">
              <a:lnSpc>
                <a:spcPct val="150000"/>
              </a:lnSpc>
              <a:spcAft>
                <a:spcPts val="0"/>
              </a:spcAft>
              <a:buSzPct val="150000"/>
              <a:buFont typeface="Wingdings" pitchFamily="2" charset="2"/>
              <a:buChar char="Ø"/>
              <a:defRPr/>
            </a:pPr>
            <a:r>
              <a:rPr lang="en-US" sz="2000" b="1" dirty="0">
                <a:solidFill>
                  <a:srgbClr val="60DEBD"/>
                </a:solidFill>
                <a:latin typeface="Nirmala UI" panose="020B0502040204020203" pitchFamily="34" charset="0"/>
                <a:cs typeface="Nirmala UI" panose="020B0502040204020203" pitchFamily="34" charset="0"/>
              </a:rPr>
              <a:t> Multi Row </a:t>
            </a:r>
          </a:p>
          <a:p>
            <a:pPr marL="1200150" lvl="2" indent="-285750">
              <a:lnSpc>
                <a:spcPct val="150000"/>
              </a:lnSpc>
              <a:buClr>
                <a:srgbClr val="CBEDE7"/>
              </a:buClr>
              <a:buFont typeface="Wingdings" pitchFamily="2" charset="2"/>
              <a:buChar char="q"/>
              <a:defRPr/>
            </a:pPr>
            <a:r>
              <a:rPr lang="en-US" sz="2000" b="1" dirty="0">
                <a:solidFill>
                  <a:schemeClr val="bg1">
                    <a:lumMod val="50000"/>
                  </a:schemeClr>
                </a:solidFill>
                <a:latin typeface="Nirmala UI" panose="020B0502040204020203" pitchFamily="34" charset="0"/>
                <a:cs typeface="Nirmala UI" panose="020B0502040204020203" pitchFamily="34" charset="0"/>
              </a:rPr>
              <a:t>Circular</a:t>
            </a:r>
          </a:p>
          <a:p>
            <a:pPr marL="1681421" lvl="3" indent="-342900">
              <a:lnSpc>
                <a:spcPct val="150000"/>
              </a:lnSpc>
              <a:buClr>
                <a:srgbClr val="4BC1AD"/>
              </a:buClr>
              <a:buSzPct val="150000"/>
              <a:buFont typeface="Wingdings" pitchFamily="2" charset="2"/>
              <a:buChar char="ü"/>
              <a:defRPr/>
            </a:pPr>
            <a:r>
              <a:rPr lang="en-US" b="1" dirty="0">
                <a:solidFill>
                  <a:schemeClr val="bg1">
                    <a:lumMod val="50000"/>
                  </a:schemeClr>
                </a:solidFill>
                <a:latin typeface="Nirmala UI" panose="020B0502040204020203" pitchFamily="34" charset="0"/>
                <a:cs typeface="Nirmala UI" panose="020B0502040204020203" pitchFamily="34" charset="0"/>
              </a:rPr>
              <a:t>Circular tubes with aluminum helical fins </a:t>
            </a:r>
          </a:p>
          <a:p>
            <a:pPr marL="1681421" lvl="3" indent="-342900">
              <a:lnSpc>
                <a:spcPct val="150000"/>
              </a:lnSpc>
              <a:buClr>
                <a:srgbClr val="4BC1AD"/>
              </a:buClr>
              <a:buSzPct val="150000"/>
              <a:buFont typeface="Wingdings" pitchFamily="2" charset="2"/>
              <a:buChar char="ü"/>
              <a:defRPr/>
            </a:pPr>
            <a:r>
              <a:rPr lang="en-US" b="1" dirty="0">
                <a:solidFill>
                  <a:schemeClr val="bg1">
                    <a:lumMod val="50000"/>
                  </a:schemeClr>
                </a:solidFill>
                <a:latin typeface="Nirmala UI" panose="020B0502040204020203" pitchFamily="34" charset="0"/>
                <a:cs typeface="Nirmala UI" panose="020B0502040204020203" pitchFamily="34" charset="0"/>
              </a:rPr>
              <a:t>(Extruded or Wrapped-on)</a:t>
            </a:r>
          </a:p>
          <a:p>
            <a:pPr marL="1200150" lvl="2" indent="-285750">
              <a:lnSpc>
                <a:spcPct val="150000"/>
              </a:lnSpc>
              <a:buClr>
                <a:srgbClr val="CBEDE7"/>
              </a:buClr>
              <a:buFont typeface="Wingdings" pitchFamily="2" charset="2"/>
              <a:buChar char="q"/>
              <a:defRPr/>
            </a:pPr>
            <a:r>
              <a:rPr lang="en-US" sz="2000" b="1" dirty="0">
                <a:solidFill>
                  <a:schemeClr val="bg1">
                    <a:lumMod val="50000"/>
                  </a:schemeClr>
                </a:solidFill>
                <a:latin typeface="Nirmala UI" panose="020B0502040204020203" pitchFamily="34" charset="0"/>
                <a:cs typeface="Nirmala UI" panose="020B0502040204020203" pitchFamily="34" charset="0"/>
              </a:rPr>
              <a:t>Multi Row Galvanized (</a:t>
            </a:r>
            <a:r>
              <a:rPr lang="en-US" sz="2000" b="1" dirty="0" err="1">
                <a:solidFill>
                  <a:schemeClr val="bg1">
                    <a:lumMod val="50000"/>
                  </a:schemeClr>
                </a:solidFill>
                <a:latin typeface="Nirmala UI" panose="020B0502040204020203" pitchFamily="34" charset="0"/>
                <a:cs typeface="Nirmala UI" panose="020B0502040204020203" pitchFamily="34" charset="0"/>
              </a:rPr>
              <a:t>MRG</a:t>
            </a:r>
            <a:r>
              <a:rPr lang="en-US" sz="2000" b="1" dirty="0">
                <a:solidFill>
                  <a:schemeClr val="bg1">
                    <a:lumMod val="50000"/>
                  </a:schemeClr>
                </a:solidFill>
                <a:latin typeface="Nirmala UI" panose="020B0502040204020203" pitchFamily="34" charset="0"/>
                <a:cs typeface="Nirmala UI" panose="020B0502040204020203" pitchFamily="34" charset="0"/>
              </a:rPr>
              <a:t>)</a:t>
            </a:r>
          </a:p>
          <a:p>
            <a:pPr marL="1681421" lvl="3" indent="-342900">
              <a:lnSpc>
                <a:spcPct val="150000"/>
              </a:lnSpc>
              <a:buClr>
                <a:srgbClr val="4BC1AD"/>
              </a:buClr>
              <a:buSzPct val="150000"/>
              <a:buFont typeface="Wingdings" pitchFamily="2" charset="2"/>
              <a:buChar char="ü"/>
              <a:defRPr/>
            </a:pPr>
            <a:r>
              <a:rPr lang="en-US" b="1" dirty="0">
                <a:solidFill>
                  <a:schemeClr val="bg1">
                    <a:lumMod val="50000"/>
                  </a:schemeClr>
                </a:solidFill>
                <a:latin typeface="Nirmala UI" panose="020B0502040204020203" pitchFamily="34" charset="0"/>
                <a:cs typeface="Nirmala UI" panose="020B0502040204020203" pitchFamily="34" charset="0"/>
              </a:rPr>
              <a:t>Oval Tubes with hot-dip galvanized fins</a:t>
            </a:r>
          </a:p>
          <a:p>
            <a:pPr lvl="1">
              <a:lnSpc>
                <a:spcPct val="150000"/>
              </a:lnSpc>
              <a:buSzPct val="150000"/>
              <a:buFont typeface="Wingdings" pitchFamily="2" charset="2"/>
              <a:buChar char="Ø"/>
              <a:defRPr/>
            </a:pPr>
            <a:r>
              <a:rPr lang="en-US" sz="2000" b="1" dirty="0">
                <a:solidFill>
                  <a:srgbClr val="60DEBD"/>
                </a:solidFill>
                <a:latin typeface="Nirmala UI" panose="020B0502040204020203" pitchFamily="34" charset="0"/>
                <a:cs typeface="Nirmala UI" panose="020B0502040204020203" pitchFamily="34" charset="0"/>
              </a:rPr>
              <a:t> Single Row Condenser (SRC)</a:t>
            </a:r>
          </a:p>
          <a:p>
            <a:pPr marL="1200150" lvl="2" indent="-285750">
              <a:lnSpc>
                <a:spcPct val="150000"/>
              </a:lnSpc>
              <a:buClr>
                <a:srgbClr val="CBEDE7"/>
              </a:buClr>
              <a:buFont typeface="Wingdings" pitchFamily="2" charset="2"/>
              <a:buChar char="q"/>
              <a:defRPr/>
            </a:pPr>
            <a:r>
              <a:rPr lang="en-US" sz="2000" b="1" dirty="0">
                <a:solidFill>
                  <a:schemeClr val="bg1">
                    <a:lumMod val="50000"/>
                  </a:schemeClr>
                </a:solidFill>
                <a:latin typeface="Nirmala UI" panose="020B0502040204020203" pitchFamily="34" charset="0"/>
                <a:cs typeface="Nirmala UI" panose="020B0502040204020203" pitchFamily="34" charset="0"/>
              </a:rPr>
              <a:t>Elongated, flat tube with brazed aluminum fins</a:t>
            </a:r>
          </a:p>
        </p:txBody>
      </p:sp>
      <p:sp>
        <p:nvSpPr>
          <p:cNvPr id="5" name="Title 1"/>
          <p:cNvSpPr txBox="1">
            <a:spLocks/>
          </p:cNvSpPr>
          <p:nvPr/>
        </p:nvSpPr>
        <p:spPr bwMode="auto">
          <a:xfrm>
            <a:off x="1753887" y="-76200"/>
            <a:ext cx="7771113" cy="147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124" tIns="42055" rIns="84124" bIns="42055" numCol="1" anchor="ctr" anchorCtr="0" compatLnSpc="1">
            <a:prstTxWarp prst="textNoShape">
              <a:avLst/>
            </a:prstTxWarp>
          </a:bodyPr>
          <a:lstStyle>
            <a:lvl1pPr algn="ctr" defTabSz="846912" rtl="0" eaLnBrk="1" fontAlgn="base" hangingPunct="1">
              <a:spcBef>
                <a:spcPct val="0"/>
              </a:spcBef>
              <a:spcAft>
                <a:spcPct val="0"/>
              </a:spcAft>
              <a:defRPr sz="4100">
                <a:solidFill>
                  <a:schemeClr val="tx1"/>
                </a:solidFill>
                <a:latin typeface="+mj-lt"/>
                <a:ea typeface="+mj-ea"/>
                <a:cs typeface="+mj-cs"/>
              </a:defRPr>
            </a:lvl1pPr>
            <a:lvl2pPr algn="ctr" defTabSz="846912" rtl="0" eaLnBrk="1" fontAlgn="base" hangingPunct="1">
              <a:spcBef>
                <a:spcPct val="0"/>
              </a:spcBef>
              <a:spcAft>
                <a:spcPct val="0"/>
              </a:spcAft>
              <a:defRPr sz="4100">
                <a:solidFill>
                  <a:schemeClr val="tx1"/>
                </a:solidFill>
                <a:latin typeface="Calibri" pitchFamily="34" charset="0"/>
                <a:cs typeface="Arial" charset="0"/>
              </a:defRPr>
            </a:lvl2pPr>
            <a:lvl3pPr algn="ctr" defTabSz="846912" rtl="0" eaLnBrk="1" fontAlgn="base" hangingPunct="1">
              <a:spcBef>
                <a:spcPct val="0"/>
              </a:spcBef>
              <a:spcAft>
                <a:spcPct val="0"/>
              </a:spcAft>
              <a:defRPr sz="4100">
                <a:solidFill>
                  <a:schemeClr val="tx1"/>
                </a:solidFill>
                <a:latin typeface="Calibri" pitchFamily="34" charset="0"/>
                <a:cs typeface="Arial" charset="0"/>
              </a:defRPr>
            </a:lvl3pPr>
            <a:lvl4pPr algn="ctr" defTabSz="846912" rtl="0" eaLnBrk="1" fontAlgn="base" hangingPunct="1">
              <a:spcBef>
                <a:spcPct val="0"/>
              </a:spcBef>
              <a:spcAft>
                <a:spcPct val="0"/>
              </a:spcAft>
              <a:defRPr sz="4100">
                <a:solidFill>
                  <a:schemeClr val="tx1"/>
                </a:solidFill>
                <a:latin typeface="Calibri" pitchFamily="34" charset="0"/>
                <a:cs typeface="Arial" charset="0"/>
              </a:defRPr>
            </a:lvl4pPr>
            <a:lvl5pPr algn="ctr" defTabSz="846912" rtl="0" eaLnBrk="1" fontAlgn="base" hangingPunct="1">
              <a:spcBef>
                <a:spcPct val="0"/>
              </a:spcBef>
              <a:spcAft>
                <a:spcPct val="0"/>
              </a:spcAft>
              <a:defRPr sz="4100">
                <a:solidFill>
                  <a:schemeClr val="tx1"/>
                </a:solidFill>
                <a:latin typeface="Calibri" pitchFamily="34" charset="0"/>
                <a:cs typeface="Arial" charset="0"/>
              </a:defRPr>
            </a:lvl5pPr>
            <a:lvl6pPr marL="382905" algn="ctr" defTabSz="846912" rtl="0" eaLnBrk="1" fontAlgn="base" hangingPunct="1">
              <a:spcBef>
                <a:spcPct val="0"/>
              </a:spcBef>
              <a:spcAft>
                <a:spcPct val="0"/>
              </a:spcAft>
              <a:defRPr sz="4100">
                <a:solidFill>
                  <a:schemeClr val="tx1"/>
                </a:solidFill>
                <a:latin typeface="Calibri" pitchFamily="34" charset="0"/>
                <a:cs typeface="Arial" charset="0"/>
              </a:defRPr>
            </a:lvl6pPr>
            <a:lvl7pPr marL="765810" algn="ctr" defTabSz="846912" rtl="0" eaLnBrk="1" fontAlgn="base" hangingPunct="1">
              <a:spcBef>
                <a:spcPct val="0"/>
              </a:spcBef>
              <a:spcAft>
                <a:spcPct val="0"/>
              </a:spcAft>
              <a:defRPr sz="4100">
                <a:solidFill>
                  <a:schemeClr val="tx1"/>
                </a:solidFill>
                <a:latin typeface="Calibri" pitchFamily="34" charset="0"/>
                <a:cs typeface="Arial" charset="0"/>
              </a:defRPr>
            </a:lvl7pPr>
            <a:lvl8pPr marL="1148715" algn="ctr" defTabSz="846912" rtl="0" eaLnBrk="1" fontAlgn="base" hangingPunct="1">
              <a:spcBef>
                <a:spcPct val="0"/>
              </a:spcBef>
              <a:spcAft>
                <a:spcPct val="0"/>
              </a:spcAft>
              <a:defRPr sz="4100">
                <a:solidFill>
                  <a:schemeClr val="tx1"/>
                </a:solidFill>
                <a:latin typeface="Calibri" pitchFamily="34" charset="0"/>
                <a:cs typeface="Arial" charset="0"/>
              </a:defRPr>
            </a:lvl8pPr>
            <a:lvl9pPr marL="1531620" algn="ctr" defTabSz="846912" rtl="0" eaLnBrk="1" fontAlgn="base" hangingPunct="1">
              <a:spcBef>
                <a:spcPct val="0"/>
              </a:spcBef>
              <a:spcAft>
                <a:spcPct val="0"/>
              </a:spcAft>
              <a:defRPr sz="4100">
                <a:solidFill>
                  <a:schemeClr val="tx1"/>
                </a:solidFill>
                <a:latin typeface="Calibri" pitchFamily="34" charset="0"/>
                <a:cs typeface="Arial" charset="0"/>
              </a:defRPr>
            </a:lvl9pPr>
          </a:lstStyle>
          <a:p>
            <a:r>
              <a:rPr lang="fa-IR" sz="2800" dirty="0">
                <a:solidFill>
                  <a:schemeClr val="bg1">
                    <a:lumMod val="65000"/>
                  </a:schemeClr>
                </a:solidFill>
                <a:cs typeface="B Yekan" pitchFamily="2" charset="-78"/>
              </a:rPr>
              <a:t>انواع کندانسورهای هواخنک</a:t>
            </a:r>
            <a:endParaRPr lang="en-US" sz="2800" dirty="0">
              <a:solidFill>
                <a:schemeClr val="bg1">
                  <a:lumMod val="65000"/>
                </a:schemeClr>
              </a:solidFill>
            </a:endParaRPr>
          </a:p>
        </p:txBody>
      </p:sp>
    </p:spTree>
    <p:extLst>
      <p:ext uri="{BB962C8B-B14F-4D97-AF65-F5344CB8AC3E}">
        <p14:creationId xmlns:p14="http://schemas.microsoft.com/office/powerpoint/2010/main" val="3025049993"/>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wipe(left)">
                                      <p:cBhvr>
                                        <p:cTn id="16" dur="500"/>
                                        <p:tgtEl>
                                          <p:spTgt spid="2">
                                            <p:txEl>
                                              <p:pRg st="1" end="1"/>
                                            </p:txEl>
                                          </p:spTgt>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wipe(left)">
                                      <p:cBhvr>
                                        <p:cTn id="20" dur="500"/>
                                        <p:tgtEl>
                                          <p:spTgt spid="2">
                                            <p:txEl>
                                              <p:pRg st="2" end="2"/>
                                            </p:txEl>
                                          </p:spTgt>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wipe(left)">
                                      <p:cBhvr>
                                        <p:cTn id="24" dur="500"/>
                                        <p:tgtEl>
                                          <p:spTgt spid="2">
                                            <p:txEl>
                                              <p:pRg st="3" end="3"/>
                                            </p:txEl>
                                          </p:spTgt>
                                        </p:tgtEl>
                                      </p:cBhvr>
                                    </p:animEffect>
                                  </p:childTnLst>
                                </p:cTn>
                              </p:par>
                            </p:childTnLst>
                          </p:cTn>
                        </p:par>
                        <p:par>
                          <p:cTn id="25" fill="hold">
                            <p:stCondLst>
                              <p:cond delay="2500"/>
                            </p:stCondLst>
                            <p:childTnLst>
                              <p:par>
                                <p:cTn id="26" presetID="22" presetClass="entr" presetSubtype="8" fill="hold" grpId="0" nodeType="after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wipe(left)">
                                      <p:cBhvr>
                                        <p:cTn id="28" dur="500"/>
                                        <p:tgtEl>
                                          <p:spTgt spid="2">
                                            <p:txEl>
                                              <p:pRg st="4" end="4"/>
                                            </p:txEl>
                                          </p:spTgt>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par>
                          <p:cTn id="33" fill="hold">
                            <p:stCondLst>
                              <p:cond delay="3500"/>
                            </p:stCondLst>
                            <p:childTnLst>
                              <p:par>
                                <p:cTn id="34" presetID="22" presetClass="entr" presetSubtype="8" fill="hold" grpId="0" nodeType="afterEffect">
                                  <p:stCondLst>
                                    <p:cond delay="0"/>
                                  </p:stCondLst>
                                  <p:childTnLst>
                                    <p:set>
                                      <p:cBhvr>
                                        <p:cTn id="35" dur="1" fill="hold">
                                          <p:stCondLst>
                                            <p:cond delay="0"/>
                                          </p:stCondLst>
                                        </p:cTn>
                                        <p:tgtEl>
                                          <p:spTgt spid="2">
                                            <p:txEl>
                                              <p:pRg st="6" end="6"/>
                                            </p:txEl>
                                          </p:spTgt>
                                        </p:tgtEl>
                                        <p:attrNameLst>
                                          <p:attrName>style.visibility</p:attrName>
                                        </p:attrNameLst>
                                      </p:cBhvr>
                                      <p:to>
                                        <p:strVal val="visible"/>
                                      </p:to>
                                    </p:set>
                                    <p:animEffect transition="in" filter="wipe(left)">
                                      <p:cBhvr>
                                        <p:cTn id="36" dur="500"/>
                                        <p:tgtEl>
                                          <p:spTgt spid="2">
                                            <p:txEl>
                                              <p:pRg st="6" end="6"/>
                                            </p:txEl>
                                          </p:spTgt>
                                        </p:tgtEl>
                                      </p:cBhvr>
                                    </p:animEffect>
                                  </p:childTnLst>
                                </p:cTn>
                              </p:par>
                            </p:childTnLst>
                          </p:cTn>
                        </p:par>
                        <p:par>
                          <p:cTn id="37" fill="hold">
                            <p:stCondLst>
                              <p:cond delay="4000"/>
                            </p:stCondLst>
                            <p:childTnLst>
                              <p:par>
                                <p:cTn id="38" presetID="22" presetClass="entr" presetSubtype="8" fill="hold" grpId="0" nodeType="afterEffect">
                                  <p:stCondLst>
                                    <p:cond delay="0"/>
                                  </p:stCondLst>
                                  <p:childTnLst>
                                    <p:set>
                                      <p:cBhvr>
                                        <p:cTn id="39" dur="1" fill="hold">
                                          <p:stCondLst>
                                            <p:cond delay="0"/>
                                          </p:stCondLst>
                                        </p:cTn>
                                        <p:tgtEl>
                                          <p:spTgt spid="2">
                                            <p:txEl>
                                              <p:pRg st="7" end="7"/>
                                            </p:txEl>
                                          </p:spTgt>
                                        </p:tgtEl>
                                        <p:attrNameLst>
                                          <p:attrName>style.visibility</p:attrName>
                                        </p:attrNameLst>
                                      </p:cBhvr>
                                      <p:to>
                                        <p:strVal val="visible"/>
                                      </p:to>
                                    </p:set>
                                    <p:animEffect transition="in" filter="wipe(left)">
                                      <p:cBhvr>
                                        <p:cTn id="40"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81101" y="457200"/>
            <a:ext cx="5600699" cy="1384995"/>
          </a:xfrm>
          <a:prstGeom prst="rect">
            <a:avLst/>
          </a:prstGeom>
          <a:noFill/>
        </p:spPr>
        <p:txBody>
          <a:bodyPr wrap="square" rtlCol="0">
            <a:spAutoFit/>
          </a:bodyPr>
          <a:lstStyle>
            <a:defPPr>
              <a:defRPr lang="en-US"/>
            </a:defPPr>
            <a:lvl1pPr>
              <a:defRPr sz="2400">
                <a:effectLst>
                  <a:outerShdw blurRad="38100" dist="38100" dir="2700000" algn="tl">
                    <a:srgbClr val="000000">
                      <a:alpha val="43137"/>
                    </a:srgbClr>
                  </a:outerShdw>
                </a:effectLst>
                <a:latin typeface="Palatino" pitchFamily="18" charset="0"/>
              </a:defRPr>
            </a:lvl1pPr>
          </a:lstStyle>
          <a:p>
            <a:r>
              <a:rPr lang="en-US" sz="2800" b="1" dirty="0">
                <a:solidFill>
                  <a:schemeClr val="bg1">
                    <a:lumMod val="65000"/>
                  </a:schemeClr>
                </a:solidFill>
                <a:effectLst/>
                <a:latin typeface="Nirmala UI" panose="020B0502040204020203" pitchFamily="34" charset="0"/>
                <a:cs typeface="Nirmala UI" panose="020B0502040204020203" pitchFamily="34" charset="0"/>
              </a:rPr>
              <a:t>CORRUGATED FINS </a:t>
            </a:r>
          </a:p>
          <a:p>
            <a:r>
              <a:rPr lang="en-US" sz="2800" b="1" dirty="0">
                <a:solidFill>
                  <a:schemeClr val="bg1">
                    <a:lumMod val="65000"/>
                  </a:schemeClr>
                </a:solidFill>
                <a:effectLst/>
                <a:latin typeface="Nirmala UI" panose="020B0502040204020203" pitchFamily="34" charset="0"/>
                <a:cs typeface="Nirmala UI" panose="020B0502040204020203" pitchFamily="34" charset="0"/>
              </a:rPr>
              <a:t>for Air Cooled Condenser (ACC)</a:t>
            </a:r>
          </a:p>
          <a:p>
            <a:endParaRPr lang="en-US" sz="2800" b="1" dirty="0">
              <a:solidFill>
                <a:schemeClr val="bg1">
                  <a:lumMod val="65000"/>
                </a:schemeClr>
              </a:solidFill>
              <a:effectLst/>
              <a:latin typeface="Nirmala UI" panose="020B0502040204020203" pitchFamily="34" charset="0"/>
              <a:cs typeface="Nirmala UI" panose="020B0502040204020203" pitchFamily="34" charset="0"/>
            </a:endParaRPr>
          </a:p>
        </p:txBody>
      </p:sp>
      <p:sp>
        <p:nvSpPr>
          <p:cNvPr id="2" name="Rectangle 1"/>
          <p:cNvSpPr/>
          <p:nvPr/>
        </p:nvSpPr>
        <p:spPr>
          <a:xfrm>
            <a:off x="7696172" y="5257800"/>
            <a:ext cx="1447828" cy="1323439"/>
          </a:xfrm>
          <a:prstGeom prst="rect">
            <a:avLst/>
          </a:prstGeom>
        </p:spPr>
        <p:txBody>
          <a:bodyPr wrap="square">
            <a:spAutoFit/>
          </a:bodyPr>
          <a:lstStyle/>
          <a:p>
            <a:pPr lvl="0"/>
            <a:r>
              <a:rPr lang="en-US" sz="2000" b="1" dirty="0">
                <a:solidFill>
                  <a:srgbClr val="FFFFFF"/>
                </a:solidFill>
                <a:latin typeface="Nirmala UI" panose="020B0502040204020203" pitchFamily="34" charset="0"/>
                <a:cs typeface="Nirmala UI" panose="020B0502040204020203" pitchFamily="34" charset="0"/>
              </a:rPr>
              <a:t>ABAN special design </a:t>
            </a:r>
          </a:p>
          <a:p>
            <a:pPr lvl="0"/>
            <a:r>
              <a:rPr lang="en-US" sz="2000" b="1" dirty="0">
                <a:solidFill>
                  <a:srgbClr val="FFFFFF"/>
                </a:solidFill>
                <a:latin typeface="Nirmala UI" panose="020B0502040204020203" pitchFamily="34" charset="0"/>
                <a:cs typeface="Nirmala UI" panose="020B0502040204020203" pitchFamily="34" charset="0"/>
              </a:rPr>
              <a:t>AlBrZ™</a:t>
            </a:r>
          </a:p>
        </p:txBody>
      </p:sp>
      <p:pic>
        <p:nvPicPr>
          <p:cNvPr id="12" name="Content Placeholder 11">
            <a:extLst>
              <a:ext uri="{FF2B5EF4-FFF2-40B4-BE49-F238E27FC236}">
                <a16:creationId xmlns:a16="http://schemas.microsoft.com/office/drawing/2014/main" id="{1882E7A4-96D9-499A-A1A9-92714479242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1" y="2209800"/>
            <a:ext cx="7239000" cy="4076513"/>
          </a:xfrm>
        </p:spPr>
      </p:pic>
    </p:spTree>
    <p:extLst>
      <p:ext uri="{BB962C8B-B14F-4D97-AF65-F5344CB8AC3E}">
        <p14:creationId xmlns:p14="http://schemas.microsoft.com/office/powerpoint/2010/main" val="2867758010"/>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433677"/>
            <a:ext cx="6858000" cy="830997"/>
          </a:xfrm>
          <a:prstGeom prst="rect">
            <a:avLst/>
          </a:prstGeom>
          <a:noFill/>
        </p:spPr>
        <p:txBody>
          <a:bodyPr wrap="square" rtlCol="0">
            <a:spAutoFit/>
          </a:bodyPr>
          <a:lstStyle>
            <a:defPPr>
              <a:defRPr lang="en-US"/>
            </a:defPPr>
            <a:lvl1pPr>
              <a:defRPr sz="2400">
                <a:effectLst>
                  <a:outerShdw blurRad="38100" dist="38100" dir="2700000" algn="tl">
                    <a:srgbClr val="000000">
                      <a:alpha val="43137"/>
                    </a:srgbClr>
                  </a:outerShdw>
                </a:effectLst>
                <a:latin typeface="Palatino" pitchFamily="18" charset="0"/>
              </a:defRPr>
            </a:lvl1pPr>
          </a:lstStyle>
          <a:p>
            <a:pPr algn="just"/>
            <a:r>
              <a:rPr lang="en-US" dirty="0">
                <a:solidFill>
                  <a:schemeClr val="bg1">
                    <a:lumMod val="65000"/>
                  </a:schemeClr>
                </a:solidFill>
                <a:effectLst/>
                <a:latin typeface="Nirmala UI" pitchFamily="34" charset="0"/>
                <a:cs typeface="Nirmala UI" pitchFamily="34" charset="0"/>
              </a:rPr>
              <a:t>Air Cooled Condenser (ACC) is a system used for condensing steam.</a:t>
            </a:r>
            <a:endParaRPr lang="en-US" b="1" dirty="0">
              <a:solidFill>
                <a:schemeClr val="bg1">
                  <a:lumMod val="65000"/>
                </a:schemeClr>
              </a:solidFill>
              <a:effectLst/>
              <a:latin typeface="Nirmala UI" pitchFamily="34" charset="0"/>
              <a:cs typeface="Nirmala UI" pitchFamily="34" charset="0"/>
            </a:endParaRPr>
          </a:p>
        </p:txBody>
      </p:sp>
      <p:pic>
        <p:nvPicPr>
          <p:cNvPr id="1026" name="Picture 2" descr="C:\Users\k.kheiri\Downloads\IMG-20201223-WA0187.jpg"/>
          <p:cNvPicPr>
            <a:picLocks noChangeAspect="1" noChangeArrowheads="1"/>
          </p:cNvPicPr>
          <p:nvPr/>
        </p:nvPicPr>
        <p:blipFill rotWithShape="1">
          <a:blip r:embed="rId2"/>
          <a:srcRect t="9929"/>
          <a:stretch/>
        </p:blipFill>
        <p:spPr bwMode="auto">
          <a:xfrm>
            <a:off x="228600" y="1828800"/>
            <a:ext cx="7162800" cy="4838700"/>
          </a:xfrm>
          <a:prstGeom prst="rect">
            <a:avLst/>
          </a:prstGeom>
          <a:noFill/>
        </p:spPr>
      </p:pic>
    </p:spTree>
    <p:extLst>
      <p:ext uri="{BB962C8B-B14F-4D97-AF65-F5344CB8AC3E}">
        <p14:creationId xmlns:p14="http://schemas.microsoft.com/office/powerpoint/2010/main" val="2820410614"/>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up)">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descr="G:\AAC Archive\ساختمان آبان\IMG_975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1019" y="5581611"/>
            <a:ext cx="1384612" cy="112801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G:\AAC Archive\ساختمان آبان\IMG_97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01019" y="4301364"/>
            <a:ext cx="1384614" cy="110564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C:\Users\sa.tavakoli\Desktop\هوايي.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01019" y="3030266"/>
            <a:ext cx="1384613" cy="1107826"/>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txBox="1">
            <a:spLocks/>
          </p:cNvSpPr>
          <p:nvPr/>
        </p:nvSpPr>
        <p:spPr bwMode="auto">
          <a:xfrm>
            <a:off x="4572000" y="225772"/>
            <a:ext cx="2895600" cy="678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124" tIns="42055" rIns="84124" bIns="42055" numCol="1" anchor="ctr" anchorCtr="0" compatLnSpc="1">
            <a:prstTxWarp prst="textNoShape">
              <a:avLst/>
            </a:prstTxWarp>
          </a:bodyPr>
          <a:lstStyle>
            <a:lvl1pPr algn="ctr" defTabSz="846912" rtl="0" eaLnBrk="1" fontAlgn="base" hangingPunct="1">
              <a:spcBef>
                <a:spcPct val="0"/>
              </a:spcBef>
              <a:spcAft>
                <a:spcPct val="0"/>
              </a:spcAft>
              <a:defRPr sz="4100">
                <a:solidFill>
                  <a:schemeClr val="tx1"/>
                </a:solidFill>
                <a:latin typeface="+mj-lt"/>
                <a:ea typeface="+mj-ea"/>
                <a:cs typeface="+mj-cs"/>
              </a:defRPr>
            </a:lvl1pPr>
            <a:lvl2pPr algn="ctr" defTabSz="846912" rtl="0" eaLnBrk="1" fontAlgn="base" hangingPunct="1">
              <a:spcBef>
                <a:spcPct val="0"/>
              </a:spcBef>
              <a:spcAft>
                <a:spcPct val="0"/>
              </a:spcAft>
              <a:defRPr sz="4100">
                <a:solidFill>
                  <a:schemeClr val="tx1"/>
                </a:solidFill>
                <a:latin typeface="Calibri" pitchFamily="34" charset="0"/>
                <a:cs typeface="Arial" charset="0"/>
              </a:defRPr>
            </a:lvl2pPr>
            <a:lvl3pPr algn="ctr" defTabSz="846912" rtl="0" eaLnBrk="1" fontAlgn="base" hangingPunct="1">
              <a:spcBef>
                <a:spcPct val="0"/>
              </a:spcBef>
              <a:spcAft>
                <a:spcPct val="0"/>
              </a:spcAft>
              <a:defRPr sz="4100">
                <a:solidFill>
                  <a:schemeClr val="tx1"/>
                </a:solidFill>
                <a:latin typeface="Calibri" pitchFamily="34" charset="0"/>
                <a:cs typeface="Arial" charset="0"/>
              </a:defRPr>
            </a:lvl3pPr>
            <a:lvl4pPr algn="ctr" defTabSz="846912" rtl="0" eaLnBrk="1" fontAlgn="base" hangingPunct="1">
              <a:spcBef>
                <a:spcPct val="0"/>
              </a:spcBef>
              <a:spcAft>
                <a:spcPct val="0"/>
              </a:spcAft>
              <a:defRPr sz="4100">
                <a:solidFill>
                  <a:schemeClr val="tx1"/>
                </a:solidFill>
                <a:latin typeface="Calibri" pitchFamily="34" charset="0"/>
                <a:cs typeface="Arial" charset="0"/>
              </a:defRPr>
            </a:lvl4pPr>
            <a:lvl5pPr algn="ctr" defTabSz="846912" rtl="0" eaLnBrk="1" fontAlgn="base" hangingPunct="1">
              <a:spcBef>
                <a:spcPct val="0"/>
              </a:spcBef>
              <a:spcAft>
                <a:spcPct val="0"/>
              </a:spcAft>
              <a:defRPr sz="4100">
                <a:solidFill>
                  <a:schemeClr val="tx1"/>
                </a:solidFill>
                <a:latin typeface="Calibri" pitchFamily="34" charset="0"/>
                <a:cs typeface="Arial" charset="0"/>
              </a:defRPr>
            </a:lvl5pPr>
            <a:lvl6pPr marL="382905" algn="ctr" defTabSz="846912" rtl="0" eaLnBrk="1" fontAlgn="base" hangingPunct="1">
              <a:spcBef>
                <a:spcPct val="0"/>
              </a:spcBef>
              <a:spcAft>
                <a:spcPct val="0"/>
              </a:spcAft>
              <a:defRPr sz="4100">
                <a:solidFill>
                  <a:schemeClr val="tx1"/>
                </a:solidFill>
                <a:latin typeface="Calibri" pitchFamily="34" charset="0"/>
                <a:cs typeface="Arial" charset="0"/>
              </a:defRPr>
            </a:lvl6pPr>
            <a:lvl7pPr marL="765810" algn="ctr" defTabSz="846912" rtl="0" eaLnBrk="1" fontAlgn="base" hangingPunct="1">
              <a:spcBef>
                <a:spcPct val="0"/>
              </a:spcBef>
              <a:spcAft>
                <a:spcPct val="0"/>
              </a:spcAft>
              <a:defRPr sz="4100">
                <a:solidFill>
                  <a:schemeClr val="tx1"/>
                </a:solidFill>
                <a:latin typeface="Calibri" pitchFamily="34" charset="0"/>
                <a:cs typeface="Arial" charset="0"/>
              </a:defRPr>
            </a:lvl7pPr>
            <a:lvl8pPr marL="1148715" algn="ctr" defTabSz="846912" rtl="0" eaLnBrk="1" fontAlgn="base" hangingPunct="1">
              <a:spcBef>
                <a:spcPct val="0"/>
              </a:spcBef>
              <a:spcAft>
                <a:spcPct val="0"/>
              </a:spcAft>
              <a:defRPr sz="4100">
                <a:solidFill>
                  <a:schemeClr val="tx1"/>
                </a:solidFill>
                <a:latin typeface="Calibri" pitchFamily="34" charset="0"/>
                <a:cs typeface="Arial" charset="0"/>
              </a:defRPr>
            </a:lvl8pPr>
            <a:lvl9pPr marL="1531620" algn="ctr" defTabSz="846912" rtl="0" eaLnBrk="1" fontAlgn="base" hangingPunct="1">
              <a:spcBef>
                <a:spcPct val="0"/>
              </a:spcBef>
              <a:spcAft>
                <a:spcPct val="0"/>
              </a:spcAft>
              <a:defRPr sz="4100">
                <a:solidFill>
                  <a:schemeClr val="tx1"/>
                </a:solidFill>
                <a:latin typeface="Calibri" pitchFamily="34" charset="0"/>
                <a:cs typeface="Arial" charset="0"/>
              </a:defRPr>
            </a:lvl9pPr>
          </a:lstStyle>
          <a:p>
            <a:pPr algn="r"/>
            <a:r>
              <a:rPr lang="fa-IR" sz="2800" b="1" dirty="0">
                <a:solidFill>
                  <a:schemeClr val="bg1">
                    <a:lumMod val="65000"/>
                  </a:schemeClr>
                </a:solidFill>
                <a:latin typeface="w_Yekan" panose="02000500000000020004" pitchFamily="2" charset="-78"/>
                <a:cs typeface="B Yekan" panose="00000400000000000000" pitchFamily="2" charset="-78"/>
              </a:rPr>
              <a:t>نوین آبان در يک نگاه</a:t>
            </a:r>
            <a:endParaRPr lang="fa-IR" sz="3200" b="1" dirty="0">
              <a:solidFill>
                <a:schemeClr val="bg1">
                  <a:lumMod val="65000"/>
                </a:schemeClr>
              </a:solidFill>
              <a:latin typeface="w_Yekan" panose="02000500000000020004" pitchFamily="2" charset="-78"/>
              <a:cs typeface="B Yekan" panose="00000400000000000000" pitchFamily="2" charset="-78"/>
            </a:endParaRPr>
          </a:p>
        </p:txBody>
      </p:sp>
      <p:grpSp>
        <p:nvGrpSpPr>
          <p:cNvPr id="3" name="Group 2"/>
          <p:cNvGrpSpPr/>
          <p:nvPr/>
        </p:nvGrpSpPr>
        <p:grpSpPr>
          <a:xfrm>
            <a:off x="921666" y="914400"/>
            <a:ext cx="6398918" cy="5387892"/>
            <a:chOff x="921666" y="1234441"/>
            <a:chExt cx="6398918" cy="5387892"/>
          </a:xfrm>
        </p:grpSpPr>
        <p:grpSp>
          <p:nvGrpSpPr>
            <p:cNvPr id="2" name="Group 1"/>
            <p:cNvGrpSpPr/>
            <p:nvPr/>
          </p:nvGrpSpPr>
          <p:grpSpPr>
            <a:xfrm>
              <a:off x="921666" y="1234441"/>
              <a:ext cx="6393534" cy="4572000"/>
              <a:chOff x="1015010" y="1234441"/>
              <a:chExt cx="6393534" cy="4572000"/>
            </a:xfrm>
          </p:grpSpPr>
          <p:sp>
            <p:nvSpPr>
              <p:cNvPr id="7" name="Rektangel 30"/>
              <p:cNvSpPr>
                <a:spLocks noChangeArrowheads="1"/>
              </p:cNvSpPr>
              <p:nvPr/>
            </p:nvSpPr>
            <p:spPr bwMode="auto">
              <a:xfrm>
                <a:off x="1016874" y="1234441"/>
                <a:ext cx="6391670" cy="678733"/>
              </a:xfrm>
              <a:prstGeom prst="rect">
                <a:avLst/>
              </a:prstGeom>
              <a:ln>
                <a:solidFill>
                  <a:srgbClr val="56C6D1"/>
                </a:solidFill>
                <a:headEnd/>
                <a:tailEnd/>
              </a:ln>
            </p:spPr>
            <p:style>
              <a:lnRef idx="2">
                <a:schemeClr val="accent3">
                  <a:shade val="50000"/>
                </a:schemeClr>
              </a:lnRef>
              <a:fillRef idx="1">
                <a:schemeClr val="accent3"/>
              </a:fillRef>
              <a:effectRef idx="0">
                <a:schemeClr val="accent3"/>
              </a:effectRef>
              <a:fontRef idx="minor">
                <a:schemeClr val="lt1"/>
              </a:fontRef>
            </p:style>
            <p:txBody>
              <a:bodyPr anchor="ctr"/>
              <a:lstStyle/>
              <a:p>
                <a:pPr lvl="1" algn="r" rtl="1">
                  <a:defRPr/>
                </a:pPr>
                <a:r>
                  <a:rPr lang="fa-IR" sz="2000" dirty="0">
                    <a:solidFill>
                      <a:schemeClr val="tx1">
                        <a:lumMod val="50000"/>
                        <a:lumOff val="50000"/>
                      </a:schemeClr>
                    </a:solidFill>
                    <a:latin typeface="Arial" pitchFamily="34" charset="0"/>
                    <a:ea typeface="ＭＳ Ｐゴシック" pitchFamily="-97" charset="-128"/>
                    <a:cs typeface="B Yekan" pitchFamily="2" charset="-78"/>
                  </a:rPr>
                  <a:t>تاسیس		         </a:t>
                </a:r>
                <a:r>
                  <a:rPr lang="en-US" sz="2000" dirty="0">
                    <a:solidFill>
                      <a:schemeClr val="tx1">
                        <a:lumMod val="50000"/>
                        <a:lumOff val="50000"/>
                      </a:schemeClr>
                    </a:solidFill>
                    <a:latin typeface="Arial" pitchFamily="34" charset="0"/>
                    <a:ea typeface="ＭＳ Ｐゴシック" pitchFamily="-97" charset="-128"/>
                    <a:cs typeface="B Yekan" pitchFamily="2" charset="-78"/>
                  </a:rPr>
                  <a:t>    </a:t>
                </a:r>
                <a:r>
                  <a:rPr lang="fa-IR" sz="2000" dirty="0">
                    <a:solidFill>
                      <a:schemeClr val="tx1">
                        <a:lumMod val="50000"/>
                        <a:lumOff val="50000"/>
                      </a:schemeClr>
                    </a:solidFill>
                    <a:latin typeface="Arial" pitchFamily="34" charset="0"/>
                    <a:ea typeface="ＭＳ Ｐゴシック" pitchFamily="-97" charset="-128"/>
                    <a:cs typeface="B Yekan" pitchFamily="2" charset="-78"/>
                  </a:rPr>
                  <a:t>  </a:t>
                </a:r>
                <a:r>
                  <a:rPr lang="en-US" sz="2000" dirty="0">
                    <a:solidFill>
                      <a:schemeClr val="tx1">
                        <a:lumMod val="50000"/>
                        <a:lumOff val="50000"/>
                      </a:schemeClr>
                    </a:solidFill>
                    <a:latin typeface="Arial" pitchFamily="34" charset="0"/>
                    <a:ea typeface="ＭＳ Ｐゴシック" pitchFamily="-97" charset="-128"/>
                    <a:cs typeface="B Yekan" pitchFamily="2" charset="-78"/>
                  </a:rPr>
                  <a:t> </a:t>
                </a:r>
                <a:r>
                  <a:rPr lang="fa-IR" sz="2000" dirty="0">
                    <a:solidFill>
                      <a:schemeClr val="tx1">
                        <a:lumMod val="50000"/>
                        <a:lumOff val="50000"/>
                      </a:schemeClr>
                    </a:solidFill>
                    <a:latin typeface="Arial" pitchFamily="34" charset="0"/>
                    <a:ea typeface="ＭＳ Ｐゴシック" pitchFamily="-97" charset="-128"/>
                    <a:cs typeface="B Yekan" pitchFamily="2" charset="-78"/>
                  </a:rPr>
                  <a:t> 1392</a:t>
                </a:r>
                <a:endParaRPr lang="da-DK" sz="2000" dirty="0">
                  <a:solidFill>
                    <a:schemeClr val="tx1">
                      <a:lumMod val="50000"/>
                      <a:lumOff val="50000"/>
                    </a:schemeClr>
                  </a:solidFill>
                  <a:latin typeface="Arial" pitchFamily="34" charset="0"/>
                  <a:ea typeface="ＭＳ Ｐゴシック" pitchFamily="-97" charset="-128"/>
                  <a:cs typeface="B Yekan" pitchFamily="2" charset="-78"/>
                </a:endParaRPr>
              </a:p>
            </p:txBody>
          </p:sp>
          <p:sp>
            <p:nvSpPr>
              <p:cNvPr id="8" name="Rektangel 30"/>
              <p:cNvSpPr>
                <a:spLocks noChangeArrowheads="1"/>
              </p:cNvSpPr>
              <p:nvPr/>
            </p:nvSpPr>
            <p:spPr bwMode="auto">
              <a:xfrm>
                <a:off x="1015010" y="2018748"/>
                <a:ext cx="6391670" cy="678733"/>
              </a:xfrm>
              <a:prstGeom prst="rect">
                <a:avLst/>
              </a:prstGeom>
              <a:ln>
                <a:solidFill>
                  <a:srgbClr val="56C6D1"/>
                </a:solidFill>
                <a:headEnd/>
                <a:tailEnd/>
              </a:ln>
            </p:spPr>
            <p:style>
              <a:lnRef idx="2">
                <a:schemeClr val="accent3">
                  <a:shade val="50000"/>
                </a:schemeClr>
              </a:lnRef>
              <a:fillRef idx="1">
                <a:schemeClr val="accent3"/>
              </a:fillRef>
              <a:effectRef idx="0">
                <a:schemeClr val="accent3"/>
              </a:effectRef>
              <a:fontRef idx="minor">
                <a:schemeClr val="lt1"/>
              </a:fontRef>
            </p:style>
            <p:txBody>
              <a:bodyPr anchor="ctr"/>
              <a:lstStyle/>
              <a:p>
                <a:pPr lvl="1" algn="r" rtl="1"/>
                <a:r>
                  <a:rPr lang="fa-IR" sz="2000" dirty="0">
                    <a:solidFill>
                      <a:schemeClr val="tx1">
                        <a:lumMod val="50000"/>
                        <a:lumOff val="50000"/>
                      </a:schemeClr>
                    </a:solidFill>
                    <a:latin typeface="w_Yekan" panose="02000500000000020004" pitchFamily="2" charset="-78"/>
                    <a:ea typeface="ＭＳ Ｐゴシック" pitchFamily="-97" charset="-128"/>
                    <a:cs typeface="B Yekan" panose="00000400000000000000" pitchFamily="2" charset="-78"/>
                  </a:rPr>
                  <a:t>مساحت زمین  		       </a:t>
                </a:r>
                <a:r>
                  <a:rPr lang="en-US" sz="2000" dirty="0">
                    <a:solidFill>
                      <a:schemeClr val="tx1">
                        <a:lumMod val="50000"/>
                        <a:lumOff val="50000"/>
                      </a:schemeClr>
                    </a:solidFill>
                    <a:latin typeface="w_Yekan" panose="02000500000000020004" pitchFamily="2" charset="-78"/>
                    <a:ea typeface="ＭＳ Ｐゴシック" pitchFamily="-97" charset="-128"/>
                    <a:cs typeface="B Yekan" panose="00000400000000000000" pitchFamily="2" charset="-78"/>
                  </a:rPr>
                  <a:t>        </a:t>
                </a:r>
                <a:r>
                  <a:rPr lang="fa-IR" sz="2000" dirty="0">
                    <a:solidFill>
                      <a:schemeClr val="tx1">
                        <a:lumMod val="50000"/>
                        <a:lumOff val="50000"/>
                      </a:schemeClr>
                    </a:solidFill>
                    <a:latin typeface="w_Yekan" panose="02000500000000020004" pitchFamily="2" charset="-78"/>
                    <a:ea typeface="ＭＳ Ｐゴシック" pitchFamily="-97" charset="-128"/>
                    <a:cs typeface="B Yekan" panose="00000400000000000000" pitchFamily="2" charset="-78"/>
                  </a:rPr>
                  <a:t>      243 هزار مترمربع</a:t>
                </a:r>
              </a:p>
            </p:txBody>
          </p:sp>
          <p:sp>
            <p:nvSpPr>
              <p:cNvPr id="9" name="Rektangel 30"/>
              <p:cNvSpPr>
                <a:spLocks noChangeArrowheads="1"/>
              </p:cNvSpPr>
              <p:nvPr/>
            </p:nvSpPr>
            <p:spPr bwMode="auto">
              <a:xfrm>
                <a:off x="1016874" y="2788921"/>
                <a:ext cx="6391670" cy="678733"/>
              </a:xfrm>
              <a:prstGeom prst="rect">
                <a:avLst/>
              </a:prstGeom>
              <a:ln>
                <a:solidFill>
                  <a:srgbClr val="56C6D1"/>
                </a:solidFill>
                <a:headEnd/>
                <a:tailEnd/>
              </a:ln>
            </p:spPr>
            <p:style>
              <a:lnRef idx="2">
                <a:schemeClr val="accent3">
                  <a:shade val="50000"/>
                </a:schemeClr>
              </a:lnRef>
              <a:fillRef idx="1">
                <a:schemeClr val="accent3"/>
              </a:fillRef>
              <a:effectRef idx="0">
                <a:schemeClr val="accent3"/>
              </a:effectRef>
              <a:fontRef idx="minor">
                <a:schemeClr val="lt1"/>
              </a:fontRef>
            </p:style>
            <p:txBody>
              <a:bodyPr anchor="ctr"/>
              <a:lstStyle/>
              <a:p>
                <a:pPr lvl="1" algn="r" rtl="1"/>
                <a:r>
                  <a:rPr lang="fa-IR" sz="2000" dirty="0">
                    <a:solidFill>
                      <a:schemeClr val="tx1">
                        <a:lumMod val="50000"/>
                        <a:lumOff val="50000"/>
                      </a:schemeClr>
                    </a:solidFill>
                    <a:latin typeface="Arial" pitchFamily="34" charset="0"/>
                    <a:ea typeface="ＭＳ Ｐゴシック" pitchFamily="-97" charset="-128"/>
                    <a:cs typeface="B Yekan" pitchFamily="2" charset="-78"/>
                  </a:rPr>
                  <a:t>مساحت فضای تولیدی                </a:t>
                </a:r>
                <a:r>
                  <a:rPr lang="en-US" sz="2000" dirty="0">
                    <a:solidFill>
                      <a:schemeClr val="tx1">
                        <a:lumMod val="50000"/>
                        <a:lumOff val="50000"/>
                      </a:schemeClr>
                    </a:solidFill>
                    <a:latin typeface="Arial" pitchFamily="34" charset="0"/>
                    <a:ea typeface="ＭＳ Ｐゴシック" pitchFamily="-97" charset="-128"/>
                    <a:cs typeface="B Yekan" pitchFamily="2" charset="-78"/>
                  </a:rPr>
                  <a:t>    </a:t>
                </a:r>
                <a:r>
                  <a:rPr lang="fa-IR" sz="2000" dirty="0">
                    <a:solidFill>
                      <a:schemeClr val="tx1">
                        <a:lumMod val="50000"/>
                        <a:lumOff val="50000"/>
                      </a:schemeClr>
                    </a:solidFill>
                    <a:latin typeface="Arial" pitchFamily="34" charset="0"/>
                    <a:ea typeface="ＭＳ Ｐゴシック" pitchFamily="-97" charset="-128"/>
                    <a:cs typeface="B Yekan" pitchFamily="2" charset="-78"/>
                  </a:rPr>
                  <a:t>  12 هزار مترمربع</a:t>
                </a:r>
              </a:p>
            </p:txBody>
          </p:sp>
          <p:sp>
            <p:nvSpPr>
              <p:cNvPr id="10" name="Rektangel 30"/>
              <p:cNvSpPr>
                <a:spLocks noChangeArrowheads="1"/>
              </p:cNvSpPr>
              <p:nvPr/>
            </p:nvSpPr>
            <p:spPr bwMode="auto">
              <a:xfrm>
                <a:off x="1015010" y="3573228"/>
                <a:ext cx="6391670" cy="678733"/>
              </a:xfrm>
              <a:prstGeom prst="rect">
                <a:avLst/>
              </a:prstGeom>
              <a:ln>
                <a:solidFill>
                  <a:srgbClr val="56C6D1"/>
                </a:solidFill>
                <a:headEnd/>
                <a:tailEnd/>
              </a:ln>
            </p:spPr>
            <p:style>
              <a:lnRef idx="2">
                <a:schemeClr val="accent3">
                  <a:shade val="50000"/>
                </a:schemeClr>
              </a:lnRef>
              <a:fillRef idx="1">
                <a:schemeClr val="accent3"/>
              </a:fillRef>
              <a:effectRef idx="0">
                <a:schemeClr val="accent3"/>
              </a:effectRef>
              <a:fontRef idx="minor">
                <a:schemeClr val="lt1"/>
              </a:fontRef>
            </p:style>
            <p:txBody>
              <a:bodyPr anchor="ctr"/>
              <a:lstStyle/>
              <a:p>
                <a:pPr lvl="1" algn="r" rtl="1"/>
                <a:r>
                  <a:rPr lang="fa-IR" sz="2000" dirty="0">
                    <a:solidFill>
                      <a:schemeClr val="tx1">
                        <a:lumMod val="50000"/>
                        <a:lumOff val="50000"/>
                      </a:schemeClr>
                    </a:solidFill>
                    <a:latin typeface="Arial" pitchFamily="34" charset="0"/>
                    <a:ea typeface="ＭＳ Ｐゴシック" pitchFamily="-97" charset="-128"/>
                    <a:cs typeface="B Yekan" pitchFamily="2" charset="-78"/>
                  </a:rPr>
                  <a:t>مساحت اداری	</a:t>
                </a:r>
                <a:r>
                  <a:rPr lang="en-US" sz="2000" dirty="0">
                    <a:solidFill>
                      <a:schemeClr val="tx1">
                        <a:lumMod val="50000"/>
                        <a:lumOff val="50000"/>
                      </a:schemeClr>
                    </a:solidFill>
                    <a:latin typeface="Arial" pitchFamily="34" charset="0"/>
                    <a:ea typeface="ＭＳ Ｐゴシック" pitchFamily="-97" charset="-128"/>
                    <a:cs typeface="B Yekan" pitchFamily="2" charset="-78"/>
                  </a:rPr>
                  <a:t>	</a:t>
                </a:r>
                <a:r>
                  <a:rPr lang="fa-IR" sz="2000" dirty="0">
                    <a:solidFill>
                      <a:schemeClr val="tx1">
                        <a:lumMod val="50000"/>
                        <a:lumOff val="50000"/>
                      </a:schemeClr>
                    </a:solidFill>
                    <a:latin typeface="Arial" pitchFamily="34" charset="0"/>
                    <a:ea typeface="ＭＳ Ｐゴシック" pitchFamily="-97" charset="-128"/>
                    <a:cs typeface="B Yekan" pitchFamily="2" charset="-78"/>
                  </a:rPr>
                  <a:t>           </a:t>
                </a:r>
                <a:r>
                  <a:rPr lang="en-US" sz="2000" dirty="0">
                    <a:solidFill>
                      <a:schemeClr val="tx1">
                        <a:lumMod val="50000"/>
                        <a:lumOff val="50000"/>
                      </a:schemeClr>
                    </a:solidFill>
                    <a:latin typeface="Arial" pitchFamily="34" charset="0"/>
                    <a:ea typeface="ＭＳ Ｐゴシック" pitchFamily="-97" charset="-128"/>
                    <a:cs typeface="B Yekan" pitchFamily="2" charset="-78"/>
                  </a:rPr>
                  <a:t>   </a:t>
                </a:r>
                <a:r>
                  <a:rPr lang="fa-IR" sz="2000" dirty="0">
                    <a:solidFill>
                      <a:schemeClr val="tx1">
                        <a:lumMod val="50000"/>
                        <a:lumOff val="50000"/>
                      </a:schemeClr>
                    </a:solidFill>
                    <a:latin typeface="Arial" pitchFamily="34" charset="0"/>
                    <a:ea typeface="ＭＳ Ｐゴシック" pitchFamily="-97" charset="-128"/>
                    <a:cs typeface="B Yekan" pitchFamily="2" charset="-78"/>
                  </a:rPr>
                  <a:t>   1100 مترمربع</a:t>
                </a:r>
              </a:p>
            </p:txBody>
          </p:sp>
          <p:sp>
            <p:nvSpPr>
              <p:cNvPr id="11" name="Rektangel 30"/>
              <p:cNvSpPr>
                <a:spLocks noChangeArrowheads="1"/>
              </p:cNvSpPr>
              <p:nvPr/>
            </p:nvSpPr>
            <p:spPr bwMode="auto">
              <a:xfrm>
                <a:off x="1015010" y="4343401"/>
                <a:ext cx="6391670" cy="678733"/>
              </a:xfrm>
              <a:prstGeom prst="rect">
                <a:avLst/>
              </a:prstGeom>
              <a:ln>
                <a:solidFill>
                  <a:srgbClr val="56C6D1"/>
                </a:solidFill>
                <a:headEnd/>
                <a:tailEnd/>
              </a:ln>
            </p:spPr>
            <p:style>
              <a:lnRef idx="2">
                <a:schemeClr val="accent3">
                  <a:shade val="50000"/>
                </a:schemeClr>
              </a:lnRef>
              <a:fillRef idx="1">
                <a:schemeClr val="accent3"/>
              </a:fillRef>
              <a:effectRef idx="0">
                <a:schemeClr val="accent3"/>
              </a:effectRef>
              <a:fontRef idx="minor">
                <a:schemeClr val="lt1"/>
              </a:fontRef>
            </p:style>
            <p:txBody>
              <a:bodyPr anchor="ctr"/>
              <a:lstStyle/>
              <a:p>
                <a:pPr lvl="1" algn="r" rtl="1"/>
                <a:r>
                  <a:rPr lang="fa-IR" sz="2000" dirty="0">
                    <a:solidFill>
                      <a:schemeClr val="tx1">
                        <a:lumMod val="50000"/>
                        <a:lumOff val="50000"/>
                      </a:schemeClr>
                    </a:solidFill>
                    <a:latin typeface="Arial" pitchFamily="34" charset="0"/>
                    <a:ea typeface="ＭＳ Ｐゴシック" pitchFamily="-97" charset="-128"/>
                    <a:cs typeface="B Yekan" pitchFamily="2" charset="-78"/>
                  </a:rPr>
                  <a:t>واقع در شمال غربی شیراز</a:t>
                </a:r>
                <a:r>
                  <a:rPr lang="en-US" sz="2000" dirty="0">
                    <a:solidFill>
                      <a:schemeClr val="tx1">
                        <a:lumMod val="50000"/>
                        <a:lumOff val="50000"/>
                      </a:schemeClr>
                    </a:solidFill>
                    <a:latin typeface="Arial" pitchFamily="34" charset="0"/>
                    <a:ea typeface="ＭＳ Ｐゴシック" pitchFamily="-97" charset="-128"/>
                    <a:cs typeface="B Yekan" pitchFamily="2" charset="-78"/>
                  </a:rPr>
                  <a:t> </a:t>
                </a:r>
                <a:r>
                  <a:rPr lang="fa-IR" sz="2000" dirty="0">
                    <a:solidFill>
                      <a:schemeClr val="tx1">
                        <a:lumMod val="50000"/>
                        <a:lumOff val="50000"/>
                      </a:schemeClr>
                    </a:solidFill>
                    <a:latin typeface="Arial" pitchFamily="34" charset="0"/>
                    <a:ea typeface="ＭＳ Ｐゴシック" pitchFamily="-97" charset="-128"/>
                    <a:cs typeface="B Yekan" pitchFamily="2" charset="-78"/>
                  </a:rPr>
                  <a:t> – </a:t>
                </a:r>
                <a:r>
                  <a:rPr lang="en-US" sz="2000" dirty="0">
                    <a:solidFill>
                      <a:schemeClr val="tx1">
                        <a:lumMod val="50000"/>
                        <a:lumOff val="50000"/>
                      </a:schemeClr>
                    </a:solidFill>
                    <a:latin typeface="Arial" pitchFamily="34" charset="0"/>
                    <a:ea typeface="ＭＳ Ｐゴシック" pitchFamily="-97" charset="-128"/>
                    <a:cs typeface="B Yekan" pitchFamily="2" charset="-78"/>
                  </a:rPr>
                  <a:t> </a:t>
                </a:r>
                <a:r>
                  <a:rPr lang="fa-IR" sz="2000" dirty="0">
                    <a:solidFill>
                      <a:schemeClr val="tx1">
                        <a:lumMod val="50000"/>
                        <a:lumOff val="50000"/>
                      </a:schemeClr>
                    </a:solidFill>
                    <a:latin typeface="Arial" pitchFamily="34" charset="0"/>
                    <a:ea typeface="ＭＳ Ｐゴシック" pitchFamily="-97" charset="-128"/>
                    <a:cs typeface="B Yekan" pitchFamily="2" charset="-78"/>
                  </a:rPr>
                  <a:t>شهرک صنعتی ملوسجان</a:t>
                </a:r>
                <a:endParaRPr lang="en-US" sz="2000" dirty="0">
                  <a:solidFill>
                    <a:schemeClr val="tx1">
                      <a:lumMod val="50000"/>
                      <a:lumOff val="50000"/>
                    </a:schemeClr>
                  </a:solidFill>
                  <a:latin typeface="Arial" pitchFamily="34" charset="0"/>
                  <a:ea typeface="ＭＳ Ｐゴシック" pitchFamily="-97" charset="-128"/>
                  <a:cs typeface="B Yekan" pitchFamily="2" charset="-78"/>
                </a:endParaRPr>
              </a:p>
            </p:txBody>
          </p:sp>
          <p:sp>
            <p:nvSpPr>
              <p:cNvPr id="12" name="Rektangel 30"/>
              <p:cNvSpPr>
                <a:spLocks noChangeArrowheads="1"/>
              </p:cNvSpPr>
              <p:nvPr/>
            </p:nvSpPr>
            <p:spPr bwMode="auto">
              <a:xfrm>
                <a:off x="1016874" y="5127708"/>
                <a:ext cx="6391670" cy="678733"/>
              </a:xfrm>
              <a:prstGeom prst="rect">
                <a:avLst/>
              </a:prstGeom>
              <a:ln>
                <a:solidFill>
                  <a:srgbClr val="56C6D1"/>
                </a:solidFill>
                <a:headEnd/>
                <a:tailEnd/>
              </a:ln>
            </p:spPr>
            <p:style>
              <a:lnRef idx="2">
                <a:schemeClr val="accent3">
                  <a:shade val="50000"/>
                </a:schemeClr>
              </a:lnRef>
              <a:fillRef idx="1">
                <a:schemeClr val="accent3"/>
              </a:fillRef>
              <a:effectRef idx="0">
                <a:schemeClr val="accent3"/>
              </a:effectRef>
              <a:fontRef idx="minor">
                <a:schemeClr val="lt1"/>
              </a:fontRef>
            </p:style>
            <p:txBody>
              <a:bodyPr anchor="ctr"/>
              <a:lstStyle/>
              <a:p>
                <a:pPr lvl="1" algn="r" rtl="1">
                  <a:tabLst>
                    <a:tab pos="4062413" algn="l"/>
                    <a:tab pos="4122738" algn="l"/>
                  </a:tabLst>
                </a:pPr>
                <a:r>
                  <a:rPr lang="fa-IR" sz="2000" dirty="0">
                    <a:solidFill>
                      <a:schemeClr val="tx1">
                        <a:lumMod val="50000"/>
                        <a:lumOff val="50000"/>
                      </a:schemeClr>
                    </a:solidFill>
                    <a:latin typeface="Arial" pitchFamily="34" charset="0"/>
                    <a:ea typeface="ＭＳ Ｐゴシック" pitchFamily="-97" charset="-128"/>
                    <a:cs typeface="B Yekan" pitchFamily="2" charset="-78"/>
                  </a:rPr>
                  <a:t>سرمایه ثبتی شرکت	            </a:t>
                </a:r>
                <a:r>
                  <a:rPr lang="en-US" sz="2000" dirty="0">
                    <a:solidFill>
                      <a:schemeClr val="tx1">
                        <a:lumMod val="50000"/>
                        <a:lumOff val="50000"/>
                      </a:schemeClr>
                    </a:solidFill>
                    <a:latin typeface="Arial" pitchFamily="34" charset="0"/>
                    <a:ea typeface="ＭＳ Ｐゴシック" pitchFamily="-97" charset="-128"/>
                    <a:cs typeface="B Yekan" pitchFamily="2" charset="-78"/>
                  </a:rPr>
                  <a:t>          </a:t>
                </a:r>
                <a:r>
                  <a:rPr lang="fa-IR" sz="2000" dirty="0">
                    <a:solidFill>
                      <a:schemeClr val="tx1">
                        <a:lumMod val="50000"/>
                        <a:lumOff val="50000"/>
                      </a:schemeClr>
                    </a:solidFill>
                    <a:latin typeface="Arial" pitchFamily="34" charset="0"/>
                    <a:ea typeface="ＭＳ Ｐゴシック" pitchFamily="-97" charset="-128"/>
                    <a:cs typeface="B Yekan" pitchFamily="2" charset="-78"/>
                  </a:rPr>
                  <a:t>  674 میلیارد ریال</a:t>
                </a:r>
                <a:endParaRPr lang="en-US" sz="2000" dirty="0">
                  <a:solidFill>
                    <a:schemeClr val="tx1">
                      <a:lumMod val="50000"/>
                      <a:lumOff val="50000"/>
                    </a:schemeClr>
                  </a:solidFill>
                  <a:latin typeface="Arial" pitchFamily="34" charset="0"/>
                  <a:ea typeface="ＭＳ Ｐゴシック" pitchFamily="-97" charset="-128"/>
                  <a:cs typeface="B Yekan" pitchFamily="2" charset="-78"/>
                </a:endParaRPr>
              </a:p>
            </p:txBody>
          </p:sp>
        </p:grpSp>
        <p:sp>
          <p:nvSpPr>
            <p:cNvPr id="13" name="Rektangel 30"/>
            <p:cNvSpPr>
              <a:spLocks noChangeArrowheads="1"/>
            </p:cNvSpPr>
            <p:nvPr/>
          </p:nvSpPr>
          <p:spPr bwMode="auto">
            <a:xfrm>
              <a:off x="928914" y="5943600"/>
              <a:ext cx="6391670" cy="678733"/>
            </a:xfrm>
            <a:prstGeom prst="rect">
              <a:avLst/>
            </a:prstGeom>
            <a:ln>
              <a:solidFill>
                <a:srgbClr val="56C6D1"/>
              </a:solidFill>
              <a:headEnd/>
              <a:tailEnd/>
            </a:ln>
          </p:spPr>
          <p:style>
            <a:lnRef idx="2">
              <a:schemeClr val="accent3">
                <a:shade val="50000"/>
              </a:schemeClr>
            </a:lnRef>
            <a:fillRef idx="1">
              <a:schemeClr val="accent3"/>
            </a:fillRef>
            <a:effectRef idx="0">
              <a:schemeClr val="accent3"/>
            </a:effectRef>
            <a:fontRef idx="minor">
              <a:schemeClr val="lt1"/>
            </a:fontRef>
          </p:style>
          <p:txBody>
            <a:bodyPr anchor="ctr"/>
            <a:lstStyle/>
            <a:p>
              <a:pPr lvl="1" algn="r" rtl="1"/>
              <a:r>
                <a:rPr lang="fa-IR" sz="2000" dirty="0">
                  <a:solidFill>
                    <a:schemeClr val="tx1">
                      <a:lumMod val="50000"/>
                      <a:lumOff val="50000"/>
                    </a:schemeClr>
                  </a:solidFill>
                  <a:latin typeface="Arial" pitchFamily="34" charset="0"/>
                  <a:ea typeface="ＭＳ Ｐゴシック" pitchFamily="-97" charset="-128"/>
                  <a:cs typeface="B Yekan" pitchFamily="2" charset="-78"/>
                </a:rPr>
                <a:t>185 نفر پرسنل تمام وقت    +   35 نفر پیمانکار</a:t>
              </a:r>
              <a:endParaRPr lang="en-US" sz="2000" dirty="0">
                <a:solidFill>
                  <a:schemeClr val="tx1">
                    <a:lumMod val="50000"/>
                    <a:lumOff val="50000"/>
                  </a:schemeClr>
                </a:solidFill>
                <a:latin typeface="Arial" pitchFamily="34" charset="0"/>
                <a:ea typeface="ＭＳ Ｐゴシック" pitchFamily="-97" charset="-128"/>
                <a:cs typeface="B Yekan" pitchFamily="2" charset="-78"/>
              </a:endParaRPr>
            </a:p>
          </p:txBody>
        </p:sp>
      </p:grpSp>
    </p:spTree>
    <p:extLst>
      <p:ext uri="{BB962C8B-B14F-4D97-AF65-F5344CB8AC3E}">
        <p14:creationId xmlns:p14="http://schemas.microsoft.com/office/powerpoint/2010/main" val="1862081950"/>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rahi-m\Desktop\New Folder\IMG_6327.jpg">
            <a:extLst>
              <a:ext uri="{FF2B5EF4-FFF2-40B4-BE49-F238E27FC236}">
                <a16:creationId xmlns:a16="http://schemas.microsoft.com/office/drawing/2014/main" id="{C03DEFFC-EEDE-405D-90AB-EAC3BE71EDCC}"/>
              </a:ext>
            </a:extLst>
          </p:cNvPr>
          <p:cNvPicPr>
            <a:picLocks noChangeAspect="1" noChangeArrowheads="1"/>
          </p:cNvPicPr>
          <p:nvPr/>
        </p:nvPicPr>
        <p:blipFill rotWithShape="1">
          <a:blip r:embed="rId2" cstate="print"/>
          <a:srcRect l="7049" r="9213"/>
          <a:stretch/>
        </p:blipFill>
        <p:spPr bwMode="auto">
          <a:xfrm>
            <a:off x="3962400" y="1496417"/>
            <a:ext cx="3378199" cy="5285384"/>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412D7A17-C153-4F11-A979-2EBDF3C673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0" y="1504219"/>
            <a:ext cx="3350734" cy="5277581"/>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1BDF3C98-510E-4550-8BC9-AE6CEB4D6FB4}"/>
              </a:ext>
            </a:extLst>
          </p:cNvPr>
          <p:cNvSpPr txBox="1"/>
          <p:nvPr/>
        </p:nvSpPr>
        <p:spPr>
          <a:xfrm>
            <a:off x="228599" y="152400"/>
            <a:ext cx="7112000" cy="1384995"/>
          </a:xfrm>
          <a:prstGeom prst="rect">
            <a:avLst/>
          </a:prstGeom>
          <a:noFill/>
        </p:spPr>
        <p:txBody>
          <a:bodyPr wrap="square" rtlCol="0">
            <a:spAutoFit/>
          </a:bodyPr>
          <a:lstStyle>
            <a:defPPr>
              <a:defRPr lang="en-US"/>
            </a:defPPr>
            <a:lvl1pPr>
              <a:defRPr sz="2400">
                <a:effectLst>
                  <a:outerShdw blurRad="38100" dist="38100" dir="2700000" algn="tl">
                    <a:srgbClr val="000000">
                      <a:alpha val="43137"/>
                    </a:srgbClr>
                  </a:outerShdw>
                </a:effectLst>
                <a:latin typeface="Palatino" pitchFamily="18" charset="0"/>
              </a:defRPr>
            </a:lvl1pPr>
          </a:lstStyle>
          <a:p>
            <a:r>
              <a:rPr lang="en-US" b="1" dirty="0">
                <a:solidFill>
                  <a:srgbClr val="55C5D0"/>
                </a:solidFill>
                <a:effectLst/>
                <a:latin typeface="Nirmala UI" panose="020B0502040204020203" pitchFamily="34" charset="0"/>
                <a:cs typeface="Nirmala UI" panose="020B0502040204020203" pitchFamily="34" charset="0"/>
              </a:rPr>
              <a:t>A</a:t>
            </a:r>
            <a:r>
              <a:rPr lang="en-US" b="1" dirty="0">
                <a:solidFill>
                  <a:schemeClr val="bg1">
                    <a:lumMod val="65000"/>
                  </a:schemeClr>
                </a:solidFill>
                <a:effectLst/>
                <a:latin typeface="Nirmala UI" panose="020B0502040204020203" pitchFamily="34" charset="0"/>
                <a:cs typeface="Nirmala UI" panose="020B0502040204020203" pitchFamily="34" charset="0"/>
              </a:rPr>
              <a:t>ir </a:t>
            </a:r>
            <a:r>
              <a:rPr lang="en-US" b="1" dirty="0">
                <a:solidFill>
                  <a:srgbClr val="55C5D0"/>
                </a:solidFill>
                <a:effectLst/>
                <a:latin typeface="Nirmala UI" panose="020B0502040204020203" pitchFamily="34" charset="0"/>
                <a:cs typeface="Nirmala UI" panose="020B0502040204020203" pitchFamily="34" charset="0"/>
              </a:rPr>
              <a:t>C</a:t>
            </a:r>
            <a:r>
              <a:rPr lang="en-US" b="1" dirty="0">
                <a:solidFill>
                  <a:schemeClr val="bg1">
                    <a:lumMod val="65000"/>
                  </a:schemeClr>
                </a:solidFill>
                <a:effectLst/>
                <a:latin typeface="Nirmala UI" panose="020B0502040204020203" pitchFamily="34" charset="0"/>
                <a:cs typeface="Nirmala UI" panose="020B0502040204020203" pitchFamily="34" charset="0"/>
              </a:rPr>
              <a:t>ooled </a:t>
            </a:r>
            <a:r>
              <a:rPr lang="en-US" b="1" dirty="0">
                <a:solidFill>
                  <a:srgbClr val="55C5D0"/>
                </a:solidFill>
                <a:effectLst/>
                <a:latin typeface="Nirmala UI" panose="020B0502040204020203" pitchFamily="34" charset="0"/>
                <a:cs typeface="Nirmala UI" panose="020B0502040204020203" pitchFamily="34" charset="0"/>
              </a:rPr>
              <a:t>C</a:t>
            </a:r>
            <a:r>
              <a:rPr lang="en-US" b="1" dirty="0">
                <a:solidFill>
                  <a:schemeClr val="bg1">
                    <a:lumMod val="65000"/>
                  </a:schemeClr>
                </a:solidFill>
                <a:effectLst/>
                <a:latin typeface="Nirmala UI" panose="020B0502040204020203" pitchFamily="34" charset="0"/>
                <a:cs typeface="Nirmala UI" panose="020B0502040204020203" pitchFamily="34" charset="0"/>
              </a:rPr>
              <a:t>ondenser</a:t>
            </a:r>
            <a:endParaRPr lang="fa-IR" b="1" dirty="0">
              <a:solidFill>
                <a:schemeClr val="bg1">
                  <a:lumMod val="65000"/>
                </a:schemeClr>
              </a:solidFill>
              <a:effectLst/>
              <a:latin typeface="Nirmala UI" panose="020B0502040204020203" pitchFamily="34" charset="0"/>
            </a:endParaRPr>
          </a:p>
          <a:p>
            <a:r>
              <a:rPr lang="en-US" sz="2000" dirty="0">
                <a:solidFill>
                  <a:schemeClr val="bg1">
                    <a:lumMod val="65000"/>
                  </a:schemeClr>
                </a:solidFill>
                <a:effectLst/>
                <a:latin typeface="Nirmala UI" panose="020B0502040204020203" pitchFamily="34" charset="0"/>
                <a:cs typeface="Nirmala UI" panose="020B0502040204020203" pitchFamily="34" charset="0"/>
              </a:rPr>
              <a:t>Air Cooled Condenser </a:t>
            </a:r>
            <a:r>
              <a:rPr lang="en-US" sz="2000" dirty="0">
                <a:solidFill>
                  <a:srgbClr val="55C5D0"/>
                </a:solidFill>
                <a:effectLst/>
                <a:latin typeface="Nirmala UI" panose="020B0502040204020203" pitchFamily="34" charset="0"/>
                <a:cs typeface="Nirmala UI" panose="020B0502040204020203" pitchFamily="34" charset="0"/>
              </a:rPr>
              <a:t>(ACC) </a:t>
            </a:r>
            <a:r>
              <a:rPr lang="en-US" sz="2000" dirty="0">
                <a:solidFill>
                  <a:schemeClr val="bg1">
                    <a:lumMod val="65000"/>
                  </a:schemeClr>
                </a:solidFill>
                <a:effectLst/>
                <a:latin typeface="Nirmala UI" panose="020B0502040204020203" pitchFamily="34" charset="0"/>
                <a:cs typeface="Nirmala UI" panose="020B0502040204020203" pitchFamily="34" charset="0"/>
              </a:rPr>
              <a:t>is a system used for condensing steam in the Thermal Power, Oil, Gas and Petrochemical Plants.</a:t>
            </a:r>
          </a:p>
        </p:txBody>
      </p:sp>
    </p:spTree>
    <p:extLst>
      <p:ext uri="{BB962C8B-B14F-4D97-AF65-F5344CB8AC3E}">
        <p14:creationId xmlns:p14="http://schemas.microsoft.com/office/powerpoint/2010/main" val="440646564"/>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2">
            <a:extLst>
              <a:ext uri="{FF2B5EF4-FFF2-40B4-BE49-F238E27FC236}">
                <a16:creationId xmlns:a16="http://schemas.microsoft.com/office/drawing/2014/main" id="{7E5194BD-1DF1-46F4-82ED-164C41D4800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96" t="4242" r="3288" b="2439"/>
          <a:stretch/>
        </p:blipFill>
        <p:spPr>
          <a:xfrm>
            <a:off x="609600" y="1286690"/>
            <a:ext cx="6477000" cy="4885510"/>
          </a:xfrm>
          <a:prstGeom prst="rect">
            <a:avLst/>
          </a:prstGeom>
        </p:spPr>
      </p:pic>
      <p:sp>
        <p:nvSpPr>
          <p:cNvPr id="5" name="Oval 4">
            <a:extLst>
              <a:ext uri="{FF2B5EF4-FFF2-40B4-BE49-F238E27FC236}">
                <a16:creationId xmlns:a16="http://schemas.microsoft.com/office/drawing/2014/main" id="{2F532706-AFE3-42F1-A05E-0E9932409E09}"/>
              </a:ext>
            </a:extLst>
          </p:cNvPr>
          <p:cNvSpPr/>
          <p:nvPr/>
        </p:nvSpPr>
        <p:spPr bwMode="auto">
          <a:xfrm>
            <a:off x="2039620" y="5252720"/>
            <a:ext cx="274320" cy="274320"/>
          </a:xfrm>
          <a:prstGeom prst="ellipse">
            <a:avLst/>
          </a:prstGeom>
          <a:solidFill>
            <a:srgbClr val="FF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8" charset="0"/>
            </a:endParaRPr>
          </a:p>
        </p:txBody>
      </p:sp>
      <p:sp>
        <p:nvSpPr>
          <p:cNvPr id="6" name="Oval 5">
            <a:extLst>
              <a:ext uri="{FF2B5EF4-FFF2-40B4-BE49-F238E27FC236}">
                <a16:creationId xmlns:a16="http://schemas.microsoft.com/office/drawing/2014/main" id="{8E2BAD4D-C036-4CC7-8EED-F5F8AD46EF5C}"/>
              </a:ext>
            </a:extLst>
          </p:cNvPr>
          <p:cNvSpPr/>
          <p:nvPr/>
        </p:nvSpPr>
        <p:spPr bwMode="auto">
          <a:xfrm>
            <a:off x="3886200" y="1356360"/>
            <a:ext cx="274320" cy="274320"/>
          </a:xfrm>
          <a:prstGeom prst="ellipse">
            <a:avLst/>
          </a:prstGeom>
          <a:solidFill>
            <a:srgbClr val="0000FF"/>
          </a:solidFill>
          <a:ln>
            <a:headEnd type="none" w="med" len="med"/>
            <a:tailEnd type="none" w="med" len="med"/>
          </a:ln>
          <a:effec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8" charset="0"/>
            </a:endParaRPr>
          </a:p>
        </p:txBody>
      </p:sp>
      <p:sp>
        <p:nvSpPr>
          <p:cNvPr id="7" name="Oval 6">
            <a:extLst>
              <a:ext uri="{FF2B5EF4-FFF2-40B4-BE49-F238E27FC236}">
                <a16:creationId xmlns:a16="http://schemas.microsoft.com/office/drawing/2014/main" id="{43C0CCF6-7A61-4245-A767-CC1D7B34FA50}"/>
              </a:ext>
            </a:extLst>
          </p:cNvPr>
          <p:cNvSpPr/>
          <p:nvPr/>
        </p:nvSpPr>
        <p:spPr bwMode="auto">
          <a:xfrm>
            <a:off x="4724400" y="5666740"/>
            <a:ext cx="274320" cy="274320"/>
          </a:xfrm>
          <a:prstGeom prst="ellipse">
            <a:avLst/>
          </a:prstGeom>
          <a:solidFill>
            <a:srgbClr val="0000FF"/>
          </a:solidFill>
          <a:ln>
            <a:headEnd type="none" w="med" len="med"/>
            <a:tailEnd type="none" w="med" len="med"/>
          </a:ln>
          <a:effec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8" charset="0"/>
            </a:endParaRPr>
          </a:p>
        </p:txBody>
      </p:sp>
      <p:sp>
        <p:nvSpPr>
          <p:cNvPr id="8" name="TextBox 7">
            <a:extLst>
              <a:ext uri="{FF2B5EF4-FFF2-40B4-BE49-F238E27FC236}">
                <a16:creationId xmlns:a16="http://schemas.microsoft.com/office/drawing/2014/main" id="{FECB8ACF-0208-4AD2-919D-0E0D3C948641}"/>
              </a:ext>
            </a:extLst>
          </p:cNvPr>
          <p:cNvSpPr txBox="1"/>
          <p:nvPr/>
        </p:nvSpPr>
        <p:spPr>
          <a:xfrm>
            <a:off x="1219200" y="685800"/>
            <a:ext cx="5334000" cy="412930"/>
          </a:xfrm>
          <a:prstGeom prst="rect">
            <a:avLst/>
          </a:prstGeom>
        </p:spPr>
        <p:txBody>
          <a:bodyPr vert="horz" lIns="91440" tIns="45720" rIns="91440" bIns="45720" rtlCol="0" anchor="ctr">
            <a:noAutofit/>
          </a:bodyPr>
          <a:lstStyle>
            <a:defPPr>
              <a:defRPr lang="en-US"/>
            </a:defPPr>
            <a:lvl1pPr algn="ctr">
              <a:spcBef>
                <a:spcPct val="0"/>
              </a:spcBef>
              <a:buNone/>
              <a:defRPr sz="2800" b="1">
                <a:solidFill>
                  <a:schemeClr val="tx1">
                    <a:lumMod val="50000"/>
                    <a:lumOff val="50000"/>
                  </a:schemeClr>
                </a:solidFill>
                <a:effectLst>
                  <a:outerShdw blurRad="38100" dist="38100" dir="2700000" algn="tl">
                    <a:srgbClr val="000000">
                      <a:alpha val="43137"/>
                    </a:srgbClr>
                  </a:outerShdw>
                </a:effectLst>
                <a:latin typeface="Palatino" pitchFamily="18" charset="0"/>
                <a:ea typeface="+mj-ea"/>
                <a:cs typeface="B Yekan" pitchFamily="2" charset="-78"/>
              </a:defRPr>
            </a:lvl1pPr>
          </a:lstStyle>
          <a:p>
            <a:r>
              <a:rPr lang="en-US" dirty="0">
                <a:solidFill>
                  <a:schemeClr val="bg1">
                    <a:lumMod val="65000"/>
                  </a:schemeClr>
                </a:solidFill>
                <a:effectLst/>
                <a:latin typeface="Nirmala UI" panose="020B0502040204020203" pitchFamily="34" charset="0"/>
                <a:cs typeface="Nirmala UI" panose="020B0502040204020203" pitchFamily="34" charset="0"/>
              </a:rPr>
              <a:t>Direct Dry Cooling System</a:t>
            </a:r>
          </a:p>
          <a:p>
            <a:endParaRPr lang="en-US" dirty="0"/>
          </a:p>
        </p:txBody>
      </p:sp>
    </p:spTree>
    <p:extLst>
      <p:ext uri="{BB962C8B-B14F-4D97-AF65-F5344CB8AC3E}">
        <p14:creationId xmlns:p14="http://schemas.microsoft.com/office/powerpoint/2010/main" val="2793745652"/>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0" presetClass="path" presetSubtype="0" accel="50000" decel="50000" fill="hold" grpId="0" nodeType="afterEffect">
                                  <p:stCondLst>
                                    <p:cond delay="0"/>
                                  </p:stCondLst>
                                  <p:childTnLst>
                                    <p:animMotion origin="layout" path="M -0.01441 -0.02292 L -0.05469 -0.11366 L -0.07275 -0.21551 L -0.0658 -0.32662 L -0.03247 -0.41181 L 0.02725 -0.48958 L 0.08698 -0.53403 L 0.1467 -0.55255 L 0.14809 -0.43958 L 0.20364 -0.44144 L 0.20087 -0.48588 " pathEditMode="relative" rAng="0" ptsTypes="AAAAAAAAAAA">
                                      <p:cBhvr>
                                        <p:cTn id="10" dur="7000" fill="hold"/>
                                        <p:tgtEl>
                                          <p:spTgt spid="5"/>
                                        </p:tgtEl>
                                        <p:attrNameLst>
                                          <p:attrName>ppt_x</p:attrName>
                                          <p:attrName>ppt_y</p:attrName>
                                        </p:attrNameLst>
                                      </p:cBhvr>
                                      <p:rCtr x="7986" y="-26481"/>
                                    </p:animMotion>
                                  </p:childTnLst>
                                  <p:subTnLst>
                                    <p:set>
                                      <p:cBhvr override="childStyle">
                                        <p:cTn dur="1" fill="hold" display="0" masterRel="sameClick" afterEffect="1">
                                          <p:stCondLst>
                                            <p:cond evt="end" delay="0">
                                              <p:tn val="9"/>
                                            </p:cond>
                                          </p:stCondLst>
                                        </p:cTn>
                                        <p:tgtEl>
                                          <p:spTgt spid="5"/>
                                        </p:tgtEl>
                                        <p:attrNameLst>
                                          <p:attrName>style.visibility</p:attrName>
                                        </p:attrNameLst>
                                      </p:cBhvr>
                                      <p:to>
                                        <p:strVal val="hidden"/>
                                      </p:to>
                                    </p:set>
                                  </p:subTnLst>
                                </p:cTn>
                              </p:par>
                            </p:childTnLst>
                          </p:cTn>
                        </p:par>
                        <p:par>
                          <p:cTn id="11" fill="hold">
                            <p:stCondLst>
                              <p:cond delay="7500"/>
                            </p:stCondLst>
                            <p:childTnLst>
                              <p:par>
                                <p:cTn id="12" presetID="0" presetClass="path" presetSubtype="0" accel="50000" decel="50000" fill="hold" grpId="0" nodeType="afterEffect">
                                  <p:stCondLst>
                                    <p:cond delay="0"/>
                                  </p:stCondLst>
                                  <p:childTnLst>
                                    <p:animMotion origin="layout" path="M 0.01701 0.00834 L 0.07396 0.03241 L 0.16284 0.10648 L 0.21146 0.21204 L 0.22951 0.29537 L 0.23229 0.38056 L 0.21284 0.46019 L 0.18229 0.53426 L 0.16007 0.56574 L 0.14062 0.58797 " pathEditMode="relative" ptsTypes="AAAAAAAAAA">
                                      <p:cBhvr>
                                        <p:cTn id="13" dur="7000" fill="hold"/>
                                        <p:tgtEl>
                                          <p:spTgt spid="6"/>
                                        </p:tgtEl>
                                        <p:attrNameLst>
                                          <p:attrName>ppt_x</p:attrName>
                                          <p:attrName>ppt_y</p:attrName>
                                        </p:attrNameLst>
                                      </p:cBhvr>
                                    </p:animMotion>
                                  </p:childTnLst>
                                  <p:subTnLst>
                                    <p:set>
                                      <p:cBhvr override="childStyle">
                                        <p:cTn dur="1" fill="hold" display="0" masterRel="sameClick" afterEffect="1">
                                          <p:stCondLst>
                                            <p:cond evt="end" delay="0">
                                              <p:tn val="12"/>
                                            </p:cond>
                                          </p:stCondLst>
                                        </p:cTn>
                                        <p:tgtEl>
                                          <p:spTgt spid="6"/>
                                        </p:tgtEl>
                                        <p:attrNameLst>
                                          <p:attrName>style.visibility</p:attrName>
                                        </p:attrNameLst>
                                      </p:cBhvr>
                                      <p:to>
                                        <p:strVal val="hidden"/>
                                      </p:to>
                                    </p:set>
                                  </p:subTnLst>
                                </p:cTn>
                              </p:par>
                            </p:childTnLst>
                          </p:cTn>
                        </p:par>
                        <p:par>
                          <p:cTn id="14" fill="hold">
                            <p:stCondLst>
                              <p:cond delay="14500"/>
                            </p:stCondLst>
                            <p:childTnLst>
                              <p:par>
                                <p:cTn id="15" presetID="0" presetClass="path" presetSubtype="0" accel="50000" decel="50000" fill="hold" grpId="0" nodeType="afterEffect">
                                  <p:stCondLst>
                                    <p:cond delay="0"/>
                                  </p:stCondLst>
                                  <p:childTnLst>
                                    <p:animMotion origin="layout" path="M 1.66667E-6 -3.7037E-6 L -0.04166 0.01852 L -0.11944 0.02963 L -0.17916 0.01296 L -0.20555 -3.7037E-6 L -0.22222 -0.01852 " pathEditMode="relative" ptsTypes="AAAAAA">
                                      <p:cBhvr>
                                        <p:cTn id="16" dur="750" fill="hold"/>
                                        <p:tgtEl>
                                          <p:spTgt spid="7"/>
                                        </p:tgtEl>
                                        <p:attrNameLst>
                                          <p:attrName>ppt_x</p:attrName>
                                          <p:attrName>ppt_y</p:attrName>
                                        </p:attrNameLst>
                                      </p:cBhvr>
                                    </p:animMotion>
                                  </p:childTnLst>
                                  <p:subTnLst>
                                    <p:set>
                                      <p:cBhvr override="childStyle">
                                        <p:cTn dur="1" fill="hold" display="0" masterRel="sameClick" afterEffect="1">
                                          <p:stCondLst>
                                            <p:cond evt="end" delay="0">
                                              <p:tn val="15"/>
                                            </p:cond>
                                          </p:stCondLst>
                                        </p:cTn>
                                        <p:tgtEl>
                                          <p:spTgt spid="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D:\PR\PiX\HQ PiX\IMG_0235 (3).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4163"/>
          <a:stretch/>
        </p:blipFill>
        <p:spPr bwMode="auto">
          <a:xfrm>
            <a:off x="308945" y="1447800"/>
            <a:ext cx="7082455" cy="526302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bwMode="auto">
          <a:xfrm>
            <a:off x="1295400" y="381000"/>
            <a:ext cx="4038600" cy="523220"/>
          </a:xfrm>
          <a:prstGeom prst="rect">
            <a:avLst/>
          </a:prstGeom>
        </p:spPr>
        <p:txBody>
          <a:bodyPr vert="horz" lIns="91440" tIns="45720" rIns="91440" bIns="45720" rtlCol="0" anchor="ctr">
            <a:normAutofit/>
          </a:bodyPr>
          <a:lstStyle/>
          <a:p>
            <a:pPr algn="r">
              <a:spcBef>
                <a:spcPct val="0"/>
              </a:spcBef>
            </a:pPr>
            <a:r>
              <a:rPr lang="en-US" sz="2800" b="1" dirty="0">
                <a:solidFill>
                  <a:schemeClr val="bg1">
                    <a:lumMod val="65000"/>
                  </a:schemeClr>
                </a:solidFill>
                <a:latin typeface="Nirmala UI" panose="020B0502040204020203" pitchFamily="34" charset="0"/>
                <a:ea typeface="+mj-ea"/>
                <a:cs typeface="Nirmala UI" panose="020B0502040204020203" pitchFamily="34" charset="0"/>
              </a:rPr>
              <a:t>Process Packages</a:t>
            </a:r>
          </a:p>
        </p:txBody>
      </p:sp>
    </p:spTree>
    <p:extLst>
      <p:ext uri="{BB962C8B-B14F-4D97-AF65-F5344CB8AC3E}">
        <p14:creationId xmlns:p14="http://schemas.microsoft.com/office/powerpoint/2010/main" val="1966726445"/>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838200" y="304800"/>
            <a:ext cx="5715000" cy="6307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953000" y="4953000"/>
            <a:ext cx="2362200" cy="1569660"/>
          </a:xfrm>
          <a:prstGeom prst="rect">
            <a:avLst/>
          </a:prstGeom>
          <a:noFill/>
        </p:spPr>
        <p:txBody>
          <a:bodyPr wrap="square" rtlCol="0">
            <a:spAutoFit/>
          </a:bodyPr>
          <a:lstStyle/>
          <a:p>
            <a:r>
              <a:rPr lang="en-US" sz="2400" b="1" dirty="0">
                <a:solidFill>
                  <a:srgbClr val="FFFFFF">
                    <a:lumMod val="50000"/>
                  </a:srgbClr>
                </a:solidFill>
                <a:latin typeface="Nirmala UI" panose="020B0502040204020203" pitchFamily="34" charset="0"/>
                <a:cs typeface="Nirmala UI" panose="020B0502040204020203" pitchFamily="34" charset="0"/>
              </a:rPr>
              <a:t>PFD Diagram</a:t>
            </a:r>
          </a:p>
          <a:p>
            <a:r>
              <a:rPr lang="en-US" sz="2400" b="1" dirty="0">
                <a:solidFill>
                  <a:srgbClr val="FFFFFF">
                    <a:lumMod val="50000"/>
                  </a:srgbClr>
                </a:solidFill>
                <a:latin typeface="Nirmala UI" panose="020B0502040204020203" pitchFamily="34" charset="0"/>
                <a:cs typeface="Nirmala UI" panose="020B0502040204020203" pitchFamily="34" charset="0"/>
              </a:rPr>
              <a:t>Phase 15/16</a:t>
            </a:r>
          </a:p>
          <a:p>
            <a:r>
              <a:rPr lang="en-US" sz="2400" b="1" dirty="0" err="1">
                <a:solidFill>
                  <a:srgbClr val="FFFFFF">
                    <a:lumMod val="50000"/>
                  </a:srgbClr>
                </a:solidFill>
                <a:latin typeface="Nirmala UI" panose="020B0502040204020203" pitchFamily="34" charset="0"/>
                <a:cs typeface="Nirmala UI" panose="020B0502040204020203" pitchFamily="34" charset="0"/>
              </a:rPr>
              <a:t>Asaluyeh</a:t>
            </a:r>
            <a:endParaRPr lang="en-US" sz="2400" b="1" dirty="0">
              <a:solidFill>
                <a:srgbClr val="FFFFFF">
                  <a:lumMod val="50000"/>
                </a:srgbClr>
              </a:solidFill>
              <a:latin typeface="Nirmala UI" panose="020B0502040204020203" pitchFamily="34" charset="0"/>
              <a:cs typeface="Nirmala UI" panose="020B0502040204020203" pitchFamily="34" charset="0"/>
            </a:endParaRPr>
          </a:p>
          <a:p>
            <a:r>
              <a:rPr lang="en-US" sz="2400" b="1" dirty="0">
                <a:solidFill>
                  <a:srgbClr val="FFFFFF">
                    <a:lumMod val="50000"/>
                  </a:srgbClr>
                </a:solidFill>
                <a:latin typeface="Nirmala UI" panose="020B0502040204020203" pitchFamily="34" charset="0"/>
                <a:cs typeface="Nirmala UI" panose="020B0502040204020203" pitchFamily="34" charset="0"/>
              </a:rPr>
              <a:t>Iran</a:t>
            </a:r>
          </a:p>
        </p:txBody>
      </p:sp>
    </p:spTree>
    <p:extLst>
      <p:ext uri="{BB962C8B-B14F-4D97-AF65-F5344CB8AC3E}">
        <p14:creationId xmlns:p14="http://schemas.microsoft.com/office/powerpoint/2010/main" val="1132233144"/>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92277" y="1524000"/>
            <a:ext cx="6025401"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94AFA3B4-B1D6-4507-A320-A9F58A90A92F}"/>
              </a:ext>
            </a:extLst>
          </p:cNvPr>
          <p:cNvSpPr txBox="1"/>
          <p:nvPr/>
        </p:nvSpPr>
        <p:spPr>
          <a:xfrm>
            <a:off x="152400" y="139005"/>
            <a:ext cx="7505700" cy="1384995"/>
          </a:xfrm>
          <a:prstGeom prst="rect">
            <a:avLst/>
          </a:prstGeom>
        </p:spPr>
        <p:txBody>
          <a:bodyPr vert="horz" lIns="91440" tIns="45720" rIns="91440" bIns="45720" rtlCol="0" anchor="ctr">
            <a:normAutofit/>
          </a:bodyPr>
          <a:lstStyle>
            <a:defPPr>
              <a:defRPr lang="en-US"/>
            </a:defPPr>
            <a:lvl1pPr>
              <a:spcBef>
                <a:spcPct val="0"/>
              </a:spcBef>
              <a:buNone/>
              <a:defRPr sz="2800" b="1">
                <a:solidFill>
                  <a:schemeClr val="tx1">
                    <a:lumMod val="50000"/>
                    <a:lumOff val="50000"/>
                  </a:schemeClr>
                </a:solidFill>
                <a:effectLst>
                  <a:outerShdw blurRad="38100" dist="38100" dir="2700000" algn="tl">
                    <a:srgbClr val="000000">
                      <a:alpha val="43137"/>
                    </a:srgbClr>
                  </a:outerShdw>
                </a:effectLst>
                <a:latin typeface="Palatino" pitchFamily="18" charset="0"/>
                <a:ea typeface="+mj-ea"/>
                <a:cs typeface="B Yekan" pitchFamily="2" charset="-78"/>
              </a:defRPr>
            </a:lvl1pPr>
          </a:lstStyle>
          <a:p>
            <a:pPr algn="ctr"/>
            <a:r>
              <a:rPr lang="en-US" dirty="0">
                <a:solidFill>
                  <a:schemeClr val="bg1">
                    <a:lumMod val="65000"/>
                  </a:schemeClr>
                </a:solidFill>
                <a:effectLst/>
                <a:latin typeface="Nirmala UI" panose="020B0502040204020203" pitchFamily="34" charset="0"/>
                <a:cs typeface="Nirmala UI" panose="020B0502040204020203" pitchFamily="34" charset="0"/>
              </a:rPr>
              <a:t>Refrigeration Package</a:t>
            </a:r>
          </a:p>
          <a:p>
            <a:pPr algn="ctr"/>
            <a:r>
              <a:rPr lang="en-US" sz="2000" b="0" dirty="0">
                <a:solidFill>
                  <a:schemeClr val="bg1">
                    <a:lumMod val="65000"/>
                  </a:schemeClr>
                </a:solidFill>
                <a:effectLst/>
                <a:latin typeface="Nirmala UI" panose="020B0502040204020203" pitchFamily="34" charset="0"/>
                <a:cs typeface="Nirmala UI" panose="020B0502040204020203" pitchFamily="34" charset="0"/>
              </a:rPr>
              <a:t>SPGC 13</a:t>
            </a:r>
          </a:p>
        </p:txBody>
      </p:sp>
    </p:spTree>
    <p:extLst>
      <p:ext uri="{BB962C8B-B14F-4D97-AF65-F5344CB8AC3E}">
        <p14:creationId xmlns:p14="http://schemas.microsoft.com/office/powerpoint/2010/main" val="131113849"/>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63F3CF-1BB0-414E-820A-64B256A053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824"/>
          <a:stretch/>
        </p:blipFill>
        <p:spPr>
          <a:xfrm>
            <a:off x="228600" y="1809750"/>
            <a:ext cx="7239000" cy="4895850"/>
          </a:xfrm>
          <a:prstGeom prst="rect">
            <a:avLst/>
          </a:prstGeom>
        </p:spPr>
      </p:pic>
      <p:pic>
        <p:nvPicPr>
          <p:cNvPr id="11" name="Picture 10">
            <a:extLst>
              <a:ext uri="{FF2B5EF4-FFF2-40B4-BE49-F238E27FC236}">
                <a16:creationId xmlns:a16="http://schemas.microsoft.com/office/drawing/2014/main" id="{A97931B6-3A69-43B9-84DE-866695A8EF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824"/>
          <a:stretch/>
        </p:blipFill>
        <p:spPr>
          <a:xfrm>
            <a:off x="228600" y="1809750"/>
            <a:ext cx="7239000" cy="4895850"/>
          </a:xfrm>
          <a:prstGeom prst="rect">
            <a:avLst/>
          </a:prstGeom>
        </p:spPr>
      </p:pic>
      <p:sp>
        <p:nvSpPr>
          <p:cNvPr id="12" name="TextBox 11">
            <a:extLst>
              <a:ext uri="{FF2B5EF4-FFF2-40B4-BE49-F238E27FC236}">
                <a16:creationId xmlns:a16="http://schemas.microsoft.com/office/drawing/2014/main" id="{3F539A77-80CD-4855-A5AE-88DEBF9E5E03}"/>
              </a:ext>
            </a:extLst>
          </p:cNvPr>
          <p:cNvSpPr txBox="1"/>
          <p:nvPr/>
        </p:nvSpPr>
        <p:spPr>
          <a:xfrm>
            <a:off x="1143000" y="152400"/>
            <a:ext cx="5734050" cy="1384995"/>
          </a:xfrm>
          <a:prstGeom prst="rect">
            <a:avLst/>
          </a:prstGeom>
        </p:spPr>
        <p:txBody>
          <a:bodyPr vert="horz" lIns="91440" tIns="45720" rIns="91440" bIns="45720" rtlCol="0" anchor="ctr">
            <a:normAutofit/>
          </a:bodyPr>
          <a:lstStyle>
            <a:defPPr>
              <a:defRPr lang="en-US"/>
            </a:defPPr>
            <a:lvl1pPr>
              <a:spcBef>
                <a:spcPct val="0"/>
              </a:spcBef>
              <a:buNone/>
              <a:defRPr sz="2800" b="1">
                <a:solidFill>
                  <a:schemeClr val="tx1">
                    <a:lumMod val="50000"/>
                    <a:lumOff val="50000"/>
                  </a:schemeClr>
                </a:solidFill>
                <a:effectLst>
                  <a:outerShdw blurRad="38100" dist="38100" dir="2700000" algn="tl">
                    <a:srgbClr val="000000">
                      <a:alpha val="43137"/>
                    </a:srgbClr>
                  </a:outerShdw>
                </a:effectLst>
                <a:latin typeface="Palatino" pitchFamily="18" charset="0"/>
                <a:ea typeface="+mj-ea"/>
                <a:cs typeface="B Yekan" pitchFamily="2" charset="-78"/>
              </a:defRPr>
            </a:lvl1pPr>
          </a:lstStyle>
          <a:p>
            <a:pPr algn="ctr"/>
            <a:r>
              <a:rPr lang="en-US" dirty="0">
                <a:solidFill>
                  <a:schemeClr val="bg1">
                    <a:lumMod val="65000"/>
                  </a:schemeClr>
                </a:solidFill>
                <a:effectLst/>
                <a:latin typeface="Nirmala UI" panose="020B0502040204020203" pitchFamily="34" charset="0"/>
                <a:cs typeface="Nirmala UI" panose="020B0502040204020203" pitchFamily="34" charset="0"/>
              </a:rPr>
              <a:t>Refrigeration Packages </a:t>
            </a:r>
          </a:p>
          <a:p>
            <a:pPr algn="ctr"/>
            <a:r>
              <a:rPr lang="en-US" sz="2000" b="0" dirty="0">
                <a:solidFill>
                  <a:schemeClr val="bg1">
                    <a:lumMod val="65000"/>
                  </a:schemeClr>
                </a:solidFill>
                <a:effectLst/>
                <a:latin typeface="Nirmala UI" panose="020B0502040204020203" pitchFamily="34" charset="0"/>
                <a:cs typeface="Nirmala UI" panose="020B0502040204020203" pitchFamily="34" charset="0"/>
              </a:rPr>
              <a:t>Sadaf- Kish</a:t>
            </a:r>
          </a:p>
        </p:txBody>
      </p:sp>
    </p:spTree>
    <p:extLst>
      <p:ext uri="{BB962C8B-B14F-4D97-AF65-F5344CB8AC3E}">
        <p14:creationId xmlns:p14="http://schemas.microsoft.com/office/powerpoint/2010/main" val="1454572616"/>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784" y="1524000"/>
            <a:ext cx="7129616" cy="5087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F09EABCA-79A9-479E-8961-D5610A236E64}" type="slidenum">
              <a:rPr lang="en-US" smtClean="0"/>
              <a:pPr/>
              <a:t>66</a:t>
            </a:fld>
            <a:endParaRPr lang="en-US"/>
          </a:p>
        </p:txBody>
      </p:sp>
      <p:sp>
        <p:nvSpPr>
          <p:cNvPr id="5" name="TextBox 4">
            <a:extLst>
              <a:ext uri="{FF2B5EF4-FFF2-40B4-BE49-F238E27FC236}">
                <a16:creationId xmlns:a16="http://schemas.microsoft.com/office/drawing/2014/main" id="{67D3BF86-C788-4582-BE8B-A1800FE22BDD}"/>
              </a:ext>
            </a:extLst>
          </p:cNvPr>
          <p:cNvSpPr txBox="1"/>
          <p:nvPr/>
        </p:nvSpPr>
        <p:spPr>
          <a:xfrm>
            <a:off x="19050" y="111690"/>
            <a:ext cx="7505700" cy="1384995"/>
          </a:xfrm>
          <a:prstGeom prst="rect">
            <a:avLst/>
          </a:prstGeom>
        </p:spPr>
        <p:txBody>
          <a:bodyPr vert="horz" lIns="91440" tIns="45720" rIns="91440" bIns="45720" rtlCol="0" anchor="ctr">
            <a:normAutofit/>
          </a:bodyPr>
          <a:lstStyle>
            <a:defPPr>
              <a:defRPr lang="en-US"/>
            </a:defPPr>
            <a:lvl1pPr>
              <a:spcBef>
                <a:spcPct val="0"/>
              </a:spcBef>
              <a:buNone/>
              <a:defRPr sz="2800" b="1">
                <a:solidFill>
                  <a:schemeClr val="tx1">
                    <a:lumMod val="50000"/>
                    <a:lumOff val="50000"/>
                  </a:schemeClr>
                </a:solidFill>
                <a:effectLst>
                  <a:outerShdw blurRad="38100" dist="38100" dir="2700000" algn="tl">
                    <a:srgbClr val="000000">
                      <a:alpha val="43137"/>
                    </a:srgbClr>
                  </a:outerShdw>
                </a:effectLst>
                <a:latin typeface="Palatino" pitchFamily="18" charset="0"/>
                <a:ea typeface="+mj-ea"/>
                <a:cs typeface="B Yekan" pitchFamily="2" charset="-78"/>
              </a:defRPr>
            </a:lvl1pPr>
          </a:lstStyle>
          <a:p>
            <a:pPr algn="ctr"/>
            <a:r>
              <a:rPr lang="en-US" dirty="0">
                <a:solidFill>
                  <a:schemeClr val="bg1">
                    <a:lumMod val="65000"/>
                  </a:schemeClr>
                </a:solidFill>
                <a:effectLst/>
                <a:latin typeface="Nirmala UI" panose="020B0502040204020203" pitchFamily="34" charset="0"/>
                <a:cs typeface="Nirmala UI" panose="020B0502040204020203" pitchFamily="34" charset="0"/>
              </a:rPr>
              <a:t>Refrigeration Package</a:t>
            </a:r>
          </a:p>
          <a:p>
            <a:pPr algn="ctr"/>
            <a:r>
              <a:rPr lang="en-US" sz="2000" b="0" dirty="0">
                <a:solidFill>
                  <a:schemeClr val="bg1">
                    <a:lumMod val="65000"/>
                  </a:schemeClr>
                </a:solidFill>
                <a:effectLst/>
                <a:latin typeface="Nirmala UI" panose="020B0502040204020203" pitchFamily="34" charset="0"/>
                <a:cs typeface="Nirmala UI" panose="020B0502040204020203" pitchFamily="34" charset="0"/>
              </a:rPr>
              <a:t>SPGC 15&amp;16, Unit B</a:t>
            </a:r>
          </a:p>
        </p:txBody>
      </p:sp>
    </p:spTree>
    <p:extLst>
      <p:ext uri="{BB962C8B-B14F-4D97-AF65-F5344CB8AC3E}">
        <p14:creationId xmlns:p14="http://schemas.microsoft.com/office/powerpoint/2010/main" val="2976766291"/>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A19541F-CCB4-43CD-A5B0-6CE8275F8621}"/>
              </a:ext>
            </a:extLst>
          </p:cNvPr>
          <p:cNvSpPr txBox="1"/>
          <p:nvPr/>
        </p:nvSpPr>
        <p:spPr>
          <a:xfrm>
            <a:off x="495300" y="1066800"/>
            <a:ext cx="6705600" cy="5257800"/>
          </a:xfrm>
          <a:prstGeom prst="rect">
            <a:avLst/>
          </a:prstGeom>
        </p:spPr>
        <p:txBody>
          <a:bodyPr vert="horz" lIns="91440" tIns="45720" rIns="91440" bIns="45720" rtlCol="0" anchor="ctr">
            <a:noAutofit/>
          </a:bodyPr>
          <a:lstStyle>
            <a:defPPr>
              <a:defRPr lang="en-US"/>
            </a:defPPr>
            <a:lvl1pPr>
              <a:spcBef>
                <a:spcPct val="0"/>
              </a:spcBef>
              <a:buNone/>
              <a:defRPr sz="2800" b="1">
                <a:solidFill>
                  <a:schemeClr val="tx1">
                    <a:lumMod val="50000"/>
                    <a:lumOff val="50000"/>
                  </a:schemeClr>
                </a:solidFill>
                <a:effectLst>
                  <a:outerShdw blurRad="38100" dist="38100" dir="2700000" algn="tl">
                    <a:srgbClr val="000000">
                      <a:alpha val="43137"/>
                    </a:srgbClr>
                  </a:outerShdw>
                </a:effectLst>
                <a:latin typeface="Palatino" pitchFamily="18" charset="0"/>
                <a:ea typeface="+mj-ea"/>
                <a:cs typeface="B Yekan" pitchFamily="2" charset="-78"/>
              </a:defRPr>
            </a:lvl1pPr>
          </a:lstStyle>
          <a:p>
            <a:pPr algn="just">
              <a:lnSpc>
                <a:spcPct val="170000"/>
              </a:lnSpc>
            </a:pPr>
            <a:r>
              <a:rPr lang="en-US" sz="1400" b="0" dirty="0">
                <a:solidFill>
                  <a:schemeClr val="bg1">
                    <a:lumMod val="65000"/>
                  </a:schemeClr>
                </a:solidFill>
                <a:effectLst/>
                <a:latin typeface="Nirmala UI" panose="020B0502040204020203" pitchFamily="34" charset="0"/>
                <a:ea typeface="Nirmala UI" panose="020B0502040204020203" pitchFamily="34" charset="0"/>
                <a:cs typeface="Nirmala UI" panose="020B0502040204020203" pitchFamily="34" charset="0"/>
              </a:rPr>
              <a:t>According to massive required time and cost of construction, installation and commissioning of power plants, the challenge of finding ways to increase the efficiency of power generation has always existed among engineers</a:t>
            </a:r>
            <a:r>
              <a:rPr lang="ar-SA" sz="1400" b="0" dirty="0">
                <a:solidFill>
                  <a:schemeClr val="bg1">
                    <a:lumMod val="65000"/>
                  </a:schemeClr>
                </a:solidFill>
                <a:effectLst/>
                <a:latin typeface="Nirmala UI" panose="020B0502040204020203" pitchFamily="34" charset="0"/>
                <a:ea typeface="Nirmala UI" panose="020B0502040204020203" pitchFamily="34" charset="0"/>
              </a:rPr>
              <a:t>.</a:t>
            </a:r>
            <a:endParaRPr lang="en-US" sz="1400" b="0" dirty="0">
              <a:solidFill>
                <a:schemeClr val="bg1">
                  <a:lumMod val="65000"/>
                </a:schemeClr>
              </a:solidFill>
              <a:effectLst/>
              <a:latin typeface="Nirmala UI" panose="020B0502040204020203" pitchFamily="34" charset="0"/>
              <a:ea typeface="Nirmala UI" panose="020B0502040204020203" pitchFamily="34" charset="0"/>
              <a:cs typeface="Nirmala UI" panose="020B0502040204020203" pitchFamily="34" charset="0"/>
            </a:endParaRPr>
          </a:p>
          <a:p>
            <a:pPr algn="just">
              <a:lnSpc>
                <a:spcPct val="170000"/>
              </a:lnSpc>
            </a:pPr>
            <a:r>
              <a:rPr lang="en-US" sz="1400" b="0" dirty="0">
                <a:solidFill>
                  <a:schemeClr val="bg1">
                    <a:lumMod val="65000"/>
                  </a:schemeClr>
                </a:solidFill>
                <a:effectLst/>
                <a:latin typeface="Nirmala UI" panose="020B0502040204020203" pitchFamily="34" charset="0"/>
                <a:ea typeface="Nirmala UI" panose="020B0502040204020203" pitchFamily="34" charset="0"/>
                <a:cs typeface="Nirmala UI" panose="020B0502040204020203" pitchFamily="34" charset="0"/>
              </a:rPr>
              <a:t>The Media Cooler system works as one of the evaporative cooling methods based on thermodynamic balances by cooling the inlet air of gas turbines increases the output power efficiency of the turbine more than 20%</a:t>
            </a:r>
            <a:r>
              <a:rPr lang="ar-SA" sz="1400" b="0" dirty="0">
                <a:solidFill>
                  <a:schemeClr val="bg1">
                    <a:lumMod val="65000"/>
                  </a:schemeClr>
                </a:solidFill>
                <a:effectLst/>
                <a:latin typeface="Nirmala UI" panose="020B0502040204020203" pitchFamily="34" charset="0"/>
                <a:ea typeface="Nirmala UI" panose="020B0502040204020203" pitchFamily="34" charset="0"/>
              </a:rPr>
              <a:t>.</a:t>
            </a:r>
            <a:endParaRPr lang="en-US" sz="1400" b="0" dirty="0">
              <a:solidFill>
                <a:schemeClr val="bg1">
                  <a:lumMod val="65000"/>
                </a:schemeClr>
              </a:solidFill>
              <a:effectLst/>
              <a:latin typeface="Nirmala UI" panose="020B0502040204020203" pitchFamily="34" charset="0"/>
              <a:ea typeface="Nirmala UI" panose="020B0502040204020203" pitchFamily="34" charset="0"/>
              <a:cs typeface="Nirmala UI" panose="020B0502040204020203" pitchFamily="34" charset="0"/>
            </a:endParaRPr>
          </a:p>
          <a:p>
            <a:pPr algn="just">
              <a:lnSpc>
                <a:spcPct val="170000"/>
              </a:lnSpc>
            </a:pPr>
            <a:r>
              <a:rPr lang="en-US" sz="1400" b="0" dirty="0">
                <a:solidFill>
                  <a:schemeClr val="bg1">
                    <a:lumMod val="65000"/>
                  </a:schemeClr>
                </a:solidFill>
                <a:effectLst/>
                <a:latin typeface="Nirmala UI" panose="020B0502040204020203" pitchFamily="34" charset="0"/>
                <a:ea typeface="Nirmala UI" panose="020B0502040204020203" pitchFamily="34" charset="0"/>
                <a:cs typeface="Nirmala UI" panose="020B0502040204020203" pitchFamily="34" charset="0"/>
              </a:rPr>
              <a:t>In this method, the soft water that supplied from the R.O. system is transferred to the tank intended for the cooling cycle through Forwarding pumps, after that the stored water transferred to the pads placed in the turbine air inlet path through Circulation pumps and all the cells of Media cooling system moistens , a part of the water evaporate and it cause reduction of the temperature and increase the relative humidity of the turbine air inlet, this process  improves the combustion and performance of the turbine, and as a result, increases turbines output power. The other part of water that has not evaporated is transferred back to the tank and used in the cooling cycle again</a:t>
            </a:r>
            <a:r>
              <a:rPr lang="ar-SA" sz="1400" b="0" dirty="0">
                <a:solidFill>
                  <a:schemeClr val="bg1">
                    <a:lumMod val="65000"/>
                  </a:schemeClr>
                </a:solidFill>
                <a:effectLst/>
                <a:latin typeface="Nirmala UI" panose="020B0502040204020203" pitchFamily="34" charset="0"/>
                <a:ea typeface="Nirmala UI" panose="020B0502040204020203" pitchFamily="34" charset="0"/>
              </a:rPr>
              <a:t>.</a:t>
            </a:r>
            <a:endParaRPr lang="en-US" sz="1400" b="0" dirty="0">
              <a:solidFill>
                <a:schemeClr val="bg1">
                  <a:lumMod val="65000"/>
                </a:schemeClr>
              </a:solidFill>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4" name="TextBox 3">
            <a:extLst>
              <a:ext uri="{FF2B5EF4-FFF2-40B4-BE49-F238E27FC236}">
                <a16:creationId xmlns:a16="http://schemas.microsoft.com/office/drawing/2014/main" id="{16C66310-AE8F-4BB2-8C89-92DCD89828A7}"/>
              </a:ext>
            </a:extLst>
          </p:cNvPr>
          <p:cNvSpPr txBox="1"/>
          <p:nvPr/>
        </p:nvSpPr>
        <p:spPr>
          <a:xfrm>
            <a:off x="19050" y="-13395"/>
            <a:ext cx="7505700" cy="1384995"/>
          </a:xfrm>
          <a:prstGeom prst="rect">
            <a:avLst/>
          </a:prstGeom>
        </p:spPr>
        <p:txBody>
          <a:bodyPr vert="horz" lIns="91440" tIns="45720" rIns="91440" bIns="45720" rtlCol="0" anchor="ctr">
            <a:normAutofit/>
          </a:bodyPr>
          <a:lstStyle>
            <a:defPPr>
              <a:defRPr lang="en-US"/>
            </a:defPPr>
            <a:lvl1pPr>
              <a:spcBef>
                <a:spcPct val="0"/>
              </a:spcBef>
              <a:buNone/>
              <a:defRPr sz="2800" b="1">
                <a:solidFill>
                  <a:schemeClr val="tx1">
                    <a:lumMod val="50000"/>
                    <a:lumOff val="50000"/>
                  </a:schemeClr>
                </a:solidFill>
                <a:effectLst>
                  <a:outerShdw blurRad="38100" dist="38100" dir="2700000" algn="tl">
                    <a:srgbClr val="000000">
                      <a:alpha val="43137"/>
                    </a:srgbClr>
                  </a:outerShdw>
                </a:effectLst>
                <a:latin typeface="Palatino" pitchFamily="18" charset="0"/>
                <a:ea typeface="+mj-ea"/>
                <a:cs typeface="B Yekan" pitchFamily="2" charset="-78"/>
              </a:defRPr>
            </a:lvl1pPr>
          </a:lstStyle>
          <a:p>
            <a:pPr algn="ctr"/>
            <a:r>
              <a:rPr lang="en-US" dirty="0">
                <a:solidFill>
                  <a:schemeClr val="bg1">
                    <a:lumMod val="65000"/>
                  </a:schemeClr>
                </a:solidFill>
                <a:effectLst/>
                <a:latin typeface="Nirmala UI" panose="020B0502040204020203" pitchFamily="34" charset="0"/>
                <a:cs typeface="Nirmala UI" panose="020B0502040204020203" pitchFamily="34" charset="0"/>
              </a:rPr>
              <a:t>Media Cooling System</a:t>
            </a:r>
          </a:p>
        </p:txBody>
      </p:sp>
    </p:spTree>
    <p:extLst>
      <p:ext uri="{BB962C8B-B14F-4D97-AF65-F5344CB8AC3E}">
        <p14:creationId xmlns:p14="http://schemas.microsoft.com/office/powerpoint/2010/main" val="2775824945"/>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446003-1D43-4990-9BFB-B5095C570A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9570" y="1458944"/>
            <a:ext cx="4656059" cy="5105400"/>
          </a:xfrm>
          <a:prstGeom prst="rect">
            <a:avLst/>
          </a:prstGeom>
        </p:spPr>
      </p:pic>
      <p:pic>
        <p:nvPicPr>
          <p:cNvPr id="4" name="Picture 3">
            <a:extLst>
              <a:ext uri="{FF2B5EF4-FFF2-40B4-BE49-F238E27FC236}">
                <a16:creationId xmlns:a16="http://schemas.microsoft.com/office/drawing/2014/main" id="{F2414B14-116C-42D1-88FA-79A62D68F6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9575" y="1458944"/>
            <a:ext cx="4656059" cy="5105400"/>
          </a:xfrm>
          <a:prstGeom prst="rect">
            <a:avLst/>
          </a:prstGeom>
        </p:spPr>
      </p:pic>
      <p:pic>
        <p:nvPicPr>
          <p:cNvPr id="5" name="Picture 4">
            <a:extLst>
              <a:ext uri="{FF2B5EF4-FFF2-40B4-BE49-F238E27FC236}">
                <a16:creationId xmlns:a16="http://schemas.microsoft.com/office/drawing/2014/main" id="{14B60AFB-AA53-4C12-9A31-4AD0AC8853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9580" y="1458944"/>
            <a:ext cx="4656059" cy="5105400"/>
          </a:xfrm>
          <a:prstGeom prst="rect">
            <a:avLst/>
          </a:prstGeom>
        </p:spPr>
      </p:pic>
      <p:pic>
        <p:nvPicPr>
          <p:cNvPr id="7" name="Picture 6">
            <a:extLst>
              <a:ext uri="{FF2B5EF4-FFF2-40B4-BE49-F238E27FC236}">
                <a16:creationId xmlns:a16="http://schemas.microsoft.com/office/drawing/2014/main" id="{871EDF10-4CEF-414A-B49C-752FF0C7FD1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7040" r="12040"/>
          <a:stretch/>
        </p:blipFill>
        <p:spPr>
          <a:xfrm>
            <a:off x="1319105" y="1420844"/>
            <a:ext cx="4656059" cy="5143500"/>
          </a:xfrm>
          <a:prstGeom prst="rect">
            <a:avLst/>
          </a:prstGeom>
        </p:spPr>
      </p:pic>
      <p:sp>
        <p:nvSpPr>
          <p:cNvPr id="8" name="TextBox 7">
            <a:extLst>
              <a:ext uri="{FF2B5EF4-FFF2-40B4-BE49-F238E27FC236}">
                <a16:creationId xmlns:a16="http://schemas.microsoft.com/office/drawing/2014/main" id="{CCF2107A-F7B5-43DB-931B-CD05E46D2AF9}"/>
              </a:ext>
            </a:extLst>
          </p:cNvPr>
          <p:cNvSpPr txBox="1"/>
          <p:nvPr/>
        </p:nvSpPr>
        <p:spPr>
          <a:xfrm>
            <a:off x="19050" y="111690"/>
            <a:ext cx="7505700" cy="1384995"/>
          </a:xfrm>
          <a:prstGeom prst="rect">
            <a:avLst/>
          </a:prstGeom>
        </p:spPr>
        <p:txBody>
          <a:bodyPr vert="horz" lIns="91440" tIns="45720" rIns="91440" bIns="45720" rtlCol="0" anchor="ctr">
            <a:normAutofit/>
          </a:bodyPr>
          <a:lstStyle>
            <a:defPPr>
              <a:defRPr lang="en-US"/>
            </a:defPPr>
            <a:lvl1pPr>
              <a:spcBef>
                <a:spcPct val="0"/>
              </a:spcBef>
              <a:buNone/>
              <a:defRPr sz="2800" b="1">
                <a:solidFill>
                  <a:schemeClr val="tx1">
                    <a:lumMod val="50000"/>
                    <a:lumOff val="50000"/>
                  </a:schemeClr>
                </a:solidFill>
                <a:effectLst>
                  <a:outerShdw blurRad="38100" dist="38100" dir="2700000" algn="tl">
                    <a:srgbClr val="000000">
                      <a:alpha val="43137"/>
                    </a:srgbClr>
                  </a:outerShdw>
                </a:effectLst>
                <a:latin typeface="Palatino" pitchFamily="18" charset="0"/>
                <a:ea typeface="+mj-ea"/>
                <a:cs typeface="B Yekan" pitchFamily="2" charset="-78"/>
              </a:defRPr>
            </a:lvl1pPr>
          </a:lstStyle>
          <a:p>
            <a:pPr algn="ctr"/>
            <a:r>
              <a:rPr lang="en-US" dirty="0">
                <a:solidFill>
                  <a:schemeClr val="bg1">
                    <a:lumMod val="65000"/>
                  </a:schemeClr>
                </a:solidFill>
                <a:effectLst/>
                <a:latin typeface="Nirmala UI" panose="020B0502040204020203" pitchFamily="34" charset="0"/>
                <a:cs typeface="Nirmala UI" panose="020B0502040204020203" pitchFamily="34" charset="0"/>
              </a:rPr>
              <a:t>Media Cooling System</a:t>
            </a:r>
          </a:p>
          <a:p>
            <a:pPr algn="ctr"/>
            <a:r>
              <a:rPr lang="en-US" sz="2000" b="0" dirty="0" err="1">
                <a:solidFill>
                  <a:schemeClr val="bg1">
                    <a:lumMod val="65000"/>
                  </a:schemeClr>
                </a:solidFill>
                <a:effectLst/>
                <a:latin typeface="Nirmala UI" panose="020B0502040204020203" pitchFamily="34" charset="0"/>
                <a:cs typeface="Nirmala UI" panose="020B0502040204020203" pitchFamily="34" charset="0"/>
              </a:rPr>
              <a:t>Rumaila</a:t>
            </a:r>
            <a:r>
              <a:rPr lang="en-US" sz="2000" b="0" dirty="0">
                <a:solidFill>
                  <a:schemeClr val="bg1">
                    <a:lumMod val="65000"/>
                  </a:schemeClr>
                </a:solidFill>
                <a:effectLst/>
                <a:latin typeface="Nirmala UI" panose="020B0502040204020203" pitchFamily="34" charset="0"/>
                <a:cs typeface="Nirmala UI" panose="020B0502040204020203" pitchFamily="34" charset="0"/>
              </a:rPr>
              <a:t> - Iraq</a:t>
            </a:r>
          </a:p>
        </p:txBody>
      </p:sp>
    </p:spTree>
    <p:extLst>
      <p:ext uri="{BB962C8B-B14F-4D97-AF65-F5344CB8AC3E}">
        <p14:creationId xmlns:p14="http://schemas.microsoft.com/office/powerpoint/2010/main" val="780797630"/>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7"/>
                                        </p:tgtEl>
                                        <p:attrNameLst>
                                          <p:attrName>ppt_w</p:attrName>
                                        </p:attrNameLst>
                                      </p:cBhvr>
                                      <p:tavLst>
                                        <p:tav tm="0">
                                          <p:val>
                                            <p:strVal val="ppt_w"/>
                                          </p:val>
                                        </p:tav>
                                        <p:tav tm="100000">
                                          <p:val>
                                            <p:fltVal val="0"/>
                                          </p:val>
                                        </p:tav>
                                      </p:tavLst>
                                    </p:anim>
                                    <p:anim calcmode="lin" valueType="num">
                                      <p:cBhvr>
                                        <p:cTn id="7" dur="500"/>
                                        <p:tgtEl>
                                          <p:spTgt spid="7"/>
                                        </p:tgtEl>
                                        <p:attrNameLst>
                                          <p:attrName>ppt_h</p:attrName>
                                        </p:attrNameLst>
                                      </p:cBhvr>
                                      <p:tavLst>
                                        <p:tav tm="0">
                                          <p:val>
                                            <p:strVal val="ppt_h"/>
                                          </p:val>
                                        </p:tav>
                                        <p:tav tm="100000">
                                          <p:val>
                                            <p:fltVal val="0"/>
                                          </p:val>
                                        </p:tav>
                                      </p:tavLst>
                                    </p:anim>
                                    <p:animEffect transition="out" filter="fade">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5"/>
                                        </p:tgtEl>
                                        <p:attrNameLst>
                                          <p:attrName>ppt_w</p:attrName>
                                        </p:attrNameLst>
                                      </p:cBhvr>
                                      <p:tavLst>
                                        <p:tav tm="0">
                                          <p:val>
                                            <p:strVal val="ppt_w"/>
                                          </p:val>
                                        </p:tav>
                                        <p:tav tm="100000">
                                          <p:val>
                                            <p:fltVal val="0"/>
                                          </p:val>
                                        </p:tav>
                                      </p:tavLst>
                                    </p:anim>
                                    <p:anim calcmode="lin" valueType="num">
                                      <p:cBhvr>
                                        <p:cTn id="14" dur="500"/>
                                        <p:tgtEl>
                                          <p:spTgt spid="5"/>
                                        </p:tgtEl>
                                        <p:attrNameLst>
                                          <p:attrName>ppt_h</p:attrName>
                                        </p:attrNameLst>
                                      </p:cBhvr>
                                      <p:tavLst>
                                        <p:tav tm="0">
                                          <p:val>
                                            <p:strVal val="ppt_h"/>
                                          </p:val>
                                        </p:tav>
                                        <p:tav tm="100000">
                                          <p:val>
                                            <p:fltVal val="0"/>
                                          </p:val>
                                        </p:tav>
                                      </p:tavLst>
                                    </p:anim>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4"/>
                                        </p:tgtEl>
                                        <p:attrNameLst>
                                          <p:attrName>ppt_w</p:attrName>
                                        </p:attrNameLst>
                                      </p:cBhvr>
                                      <p:tavLst>
                                        <p:tav tm="0">
                                          <p:val>
                                            <p:strVal val="ppt_w"/>
                                          </p:val>
                                        </p:tav>
                                        <p:tav tm="100000">
                                          <p:val>
                                            <p:fltVal val="0"/>
                                          </p:val>
                                        </p:tav>
                                      </p:tavLst>
                                    </p:anim>
                                    <p:anim calcmode="lin" valueType="num">
                                      <p:cBhvr>
                                        <p:cTn id="21" dur="500"/>
                                        <p:tgtEl>
                                          <p:spTgt spid="4"/>
                                        </p:tgtEl>
                                        <p:attrNameLst>
                                          <p:attrName>ppt_h</p:attrName>
                                        </p:attrNameLst>
                                      </p:cBhvr>
                                      <p:tavLst>
                                        <p:tav tm="0">
                                          <p:val>
                                            <p:strVal val="ppt_h"/>
                                          </p:val>
                                        </p:tav>
                                        <p:tav tm="100000">
                                          <p:val>
                                            <p:fltVal val="0"/>
                                          </p:val>
                                        </p:tav>
                                      </p:tavLst>
                                    </p:anim>
                                    <p:animEffect transition="out" filter="fade">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childTnLst>
                          </p:cTn>
                        </p:par>
                        <p:par>
                          <p:cTn id="24" fill="hold">
                            <p:stCondLst>
                              <p:cond delay="500"/>
                            </p:stCondLst>
                            <p:childTnLst>
                              <p:par>
                                <p:cTn id="25" presetID="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0-#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457200"/>
            <a:ext cx="4362450" cy="523220"/>
          </a:xfrm>
          <a:prstGeom prst="rect">
            <a:avLst/>
          </a:prstGeom>
          <a:noFill/>
        </p:spPr>
        <p:txBody>
          <a:bodyPr wrap="square" rtlCol="0">
            <a:spAutoFit/>
          </a:bodyPr>
          <a:lstStyle>
            <a:defPPr>
              <a:defRPr lang="en-US"/>
            </a:defPPr>
            <a:lvl1pPr algn="ctr">
              <a:defRPr sz="6000" b="1">
                <a:solidFill>
                  <a:schemeClr val="bg1"/>
                </a:solidFill>
                <a:latin typeface="Palatino" pitchFamily="18" charset="0"/>
                <a:cs typeface="B Yekan" pitchFamily="2" charset="-78"/>
              </a:defRPr>
            </a:lvl1pPr>
          </a:lstStyle>
          <a:p>
            <a:pPr rtl="1"/>
            <a:r>
              <a:rPr lang="fa-IR" sz="2800" dirty="0">
                <a:solidFill>
                  <a:schemeClr val="bg1">
                    <a:lumMod val="65000"/>
                  </a:schemeClr>
                </a:solidFill>
              </a:rPr>
              <a:t>تحقیق و توسعه</a:t>
            </a:r>
            <a:endParaRPr lang="en-US" sz="2800" dirty="0">
              <a:solidFill>
                <a:schemeClr val="bg1">
                  <a:lumMod val="65000"/>
                </a:schemeClr>
              </a:solidFill>
            </a:endParaRPr>
          </a:p>
        </p:txBody>
      </p:sp>
      <p:pic>
        <p:nvPicPr>
          <p:cNvPr id="8" name="Picture 7">
            <a:extLst>
              <a:ext uri="{FF2B5EF4-FFF2-40B4-BE49-F238E27FC236}">
                <a16:creationId xmlns:a16="http://schemas.microsoft.com/office/drawing/2014/main" id="{D088213D-1CF1-4173-A231-444C920CA4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2362200"/>
            <a:ext cx="7336715" cy="3118104"/>
          </a:xfrm>
          <a:prstGeom prst="rect">
            <a:avLst/>
          </a:prstGeom>
        </p:spPr>
      </p:pic>
    </p:spTree>
    <p:extLst>
      <p:ext uri="{BB962C8B-B14F-4D97-AF65-F5344CB8AC3E}">
        <p14:creationId xmlns:p14="http://schemas.microsoft.com/office/powerpoint/2010/main" val="1998216219"/>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a:xfrm>
            <a:off x="76685" y="457200"/>
            <a:ext cx="7391400" cy="1260764"/>
          </a:xfrm>
          <a:effectLst>
            <a:innerShdw blurRad="63500" dist="50800" dir="18900000">
              <a:prstClr val="black">
                <a:alpha val="50000"/>
              </a:prstClr>
            </a:innerShdw>
          </a:effectLst>
        </p:spPr>
        <p:txBody>
          <a:bodyPr/>
          <a:lstStyle/>
          <a:p>
            <a:pPr algn="r" rtl="1"/>
            <a:r>
              <a:rPr lang="fa-IR" sz="2400" b="1" dirty="0">
                <a:solidFill>
                  <a:schemeClr val="bg1">
                    <a:lumMod val="65000"/>
                  </a:schemeClr>
                </a:solidFill>
                <a:latin typeface="w_Yekan" panose="02000500000000020004" pitchFamily="2" charset="-78"/>
                <a:cs typeface="B Yekan" panose="00000400000000000000" pitchFamily="2" charset="-78"/>
              </a:rPr>
              <a:t>مهندسی ساخت و نصب صنایع انرژی آبان</a:t>
            </a:r>
            <a:br>
              <a:rPr lang="fa-IR" sz="1800" dirty="0">
                <a:solidFill>
                  <a:schemeClr val="bg1">
                    <a:lumMod val="65000"/>
                  </a:schemeClr>
                </a:solidFill>
                <a:latin typeface="w_Yekan" panose="02000500000000020004" pitchFamily="2" charset="-78"/>
                <a:cs typeface="B Yekan" panose="00000400000000000000" pitchFamily="2" charset="-78"/>
              </a:rPr>
            </a:br>
            <a:br>
              <a:rPr lang="fa-IR" sz="1800" dirty="0">
                <a:solidFill>
                  <a:schemeClr val="bg1">
                    <a:lumMod val="65000"/>
                  </a:schemeClr>
                </a:solidFill>
                <a:latin typeface="w_Yekan" panose="02000500000000020004" pitchFamily="2" charset="-78"/>
                <a:cs typeface="B Yekan" panose="00000400000000000000" pitchFamily="2" charset="-78"/>
              </a:rPr>
            </a:br>
            <a:r>
              <a:rPr lang="fa-IR" sz="1500" dirty="0">
                <a:solidFill>
                  <a:schemeClr val="bg1">
                    <a:lumMod val="65000"/>
                  </a:schemeClr>
                </a:solidFill>
                <a:latin typeface="w_Yekan" panose="02000500000000020004" pitchFamily="2" charset="-78"/>
                <a:cs typeface="B Yekan" panose="00000400000000000000" pitchFamily="2" charset="-78"/>
              </a:rPr>
              <a:t>مهندسی، ساخت، نصب وراه اندازی پروژه های نفت، گاز، پتروشیمی و نیروگاه ها</a:t>
            </a:r>
            <a:br>
              <a:rPr lang="fa-IR" sz="1500" dirty="0">
                <a:solidFill>
                  <a:schemeClr val="bg1">
                    <a:lumMod val="65000"/>
                  </a:schemeClr>
                </a:solidFill>
                <a:latin typeface="w_Yekan" panose="02000500000000020004" pitchFamily="2" charset="-78"/>
                <a:cs typeface="B Yekan" panose="00000400000000000000" pitchFamily="2" charset="-78"/>
              </a:rPr>
            </a:br>
            <a:r>
              <a:rPr lang="fa-IR" sz="1500" dirty="0">
                <a:solidFill>
                  <a:schemeClr val="bg1">
                    <a:lumMod val="65000"/>
                  </a:schemeClr>
                </a:solidFill>
                <a:latin typeface="w_Yekan" panose="02000500000000020004" pitchFamily="2" charset="-78"/>
                <a:cs typeface="B Yekan" panose="00000400000000000000" pitchFamily="2" charset="-78"/>
              </a:rPr>
              <a:t>بهره برداری و نگهداری مجتمع های صنعتی  - </a:t>
            </a:r>
            <a:r>
              <a:rPr lang="en-US" sz="1500" dirty="0">
                <a:solidFill>
                  <a:schemeClr val="bg1">
                    <a:lumMod val="65000"/>
                  </a:schemeClr>
                </a:solidFill>
                <a:latin typeface="w_Yekan" panose="02000500000000020004" pitchFamily="2" charset="-78"/>
                <a:cs typeface="B Yekan" panose="00000400000000000000" pitchFamily="2" charset="-78"/>
              </a:rPr>
              <a:t>O&amp;M </a:t>
            </a:r>
            <a:br>
              <a:rPr lang="fa-IR" sz="1600" dirty="0">
                <a:solidFill>
                  <a:schemeClr val="tx1">
                    <a:lumMod val="50000"/>
                    <a:lumOff val="50000"/>
                  </a:schemeClr>
                </a:solidFill>
                <a:latin typeface="w_Yekan" panose="02000500000000020004" pitchFamily="2" charset="-78"/>
                <a:cs typeface="w_Yekan" panose="02000500000000020004" pitchFamily="2" charset="-78"/>
              </a:rPr>
            </a:br>
            <a:endParaRPr lang="fa-IR" sz="1800" dirty="0">
              <a:solidFill>
                <a:schemeClr val="tx1">
                  <a:lumMod val="50000"/>
                  <a:lumOff val="50000"/>
                </a:schemeClr>
              </a:solidFill>
              <a:latin typeface="w_Yekan" panose="02000500000000020004" pitchFamily="2" charset="-78"/>
              <a:cs typeface="w_Yekan" panose="02000500000000020004" pitchFamily="2" charset="-78"/>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4433" b="4798"/>
          <a:stretch/>
        </p:blipFill>
        <p:spPr>
          <a:xfrm>
            <a:off x="103255" y="2133600"/>
            <a:ext cx="7391400" cy="4495800"/>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7496" y="5943600"/>
            <a:ext cx="1284160" cy="905338"/>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7496" y="5029200"/>
            <a:ext cx="1284160" cy="876725"/>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68518" y="4038600"/>
            <a:ext cx="1284625" cy="953953"/>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2844" y="3143411"/>
            <a:ext cx="1288591" cy="868760"/>
          </a:xfrm>
          <a:prstGeom prst="rect">
            <a:avLst/>
          </a:prstGeom>
        </p:spPr>
      </p:pic>
      <p:pic>
        <p:nvPicPr>
          <p:cNvPr id="18" name="Picture 2" descr="D:\Drive F.Zare\فارس نیرو\Steel Structure Pictures 1\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82901" y="2133600"/>
            <a:ext cx="1293939" cy="96055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25532"/>
          <a:stretch/>
        </p:blipFill>
        <p:spPr bwMode="auto">
          <a:xfrm>
            <a:off x="7782901" y="953512"/>
            <a:ext cx="1293939" cy="1131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a:extLst>
              <a:ext uri="{FF2B5EF4-FFF2-40B4-BE49-F238E27FC236}">
                <a16:creationId xmlns:a16="http://schemas.microsoft.com/office/drawing/2014/main" id="{D8DDFE96-FD0D-4DB0-940F-424FC1F22F5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2400" y="-381000"/>
            <a:ext cx="1761640" cy="1761640"/>
          </a:xfrm>
          <a:prstGeom prst="rect">
            <a:avLst/>
          </a:prstGeom>
        </p:spPr>
      </p:pic>
    </p:spTree>
    <p:extLst>
      <p:ext uri="{BB962C8B-B14F-4D97-AF65-F5344CB8AC3E}">
        <p14:creationId xmlns:p14="http://schemas.microsoft.com/office/powerpoint/2010/main" val="1706105028"/>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1000"/>
                                        <p:tgtEl>
                                          <p:spTgt spid="16"/>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317119" y="2124680"/>
            <a:ext cx="6302882" cy="2975105"/>
          </a:xfrm>
        </p:spPr>
        <p:txBody>
          <a:bodyPr>
            <a:normAutofit fontScale="90000"/>
          </a:bodyPr>
          <a:lstStyle/>
          <a:p>
            <a:pPr algn="ctr"/>
            <a:r>
              <a:rPr lang="en-US" sz="6600" dirty="0">
                <a:cs typeface="Homa" pitchFamily="2" charset="-78"/>
              </a:rPr>
              <a:t>Numerical Analysis</a:t>
            </a:r>
            <a:br>
              <a:rPr lang="en-US" sz="6600" dirty="0">
                <a:cs typeface="Homa" pitchFamily="2" charset="-78"/>
              </a:rPr>
            </a:br>
            <a:r>
              <a:rPr lang="en-US" sz="6600" dirty="0">
                <a:cs typeface="Homa" pitchFamily="2" charset="-78"/>
              </a:rPr>
              <a:t>CFD / FEA</a:t>
            </a:r>
            <a:endParaRPr lang="en-US" sz="6600" b="1" dirty="0">
              <a:solidFill>
                <a:srgbClr val="FF0000"/>
              </a:solidFill>
              <a:cs typeface="Homa" pitchFamily="2" charset="-78"/>
            </a:endParaRPr>
          </a:p>
        </p:txBody>
      </p:sp>
      <p:sp>
        <p:nvSpPr>
          <p:cNvPr id="3" name="Content Placeholder 2"/>
          <p:cNvSpPr>
            <a:spLocks noGrp="1"/>
          </p:cNvSpPr>
          <p:nvPr>
            <p:ph idx="1"/>
          </p:nvPr>
        </p:nvSpPr>
        <p:spPr>
          <a:xfrm>
            <a:off x="0" y="1325880"/>
            <a:ext cx="8228742" cy="4525620"/>
          </a:xfrm>
        </p:spPr>
        <p:txBody>
          <a:bodyPr/>
          <a:lstStyle/>
          <a:p>
            <a:endParaRPr lang="en-US" dirty="0"/>
          </a:p>
        </p:txBody>
      </p:sp>
      <p:sp>
        <p:nvSpPr>
          <p:cNvPr id="4" name="Title 1"/>
          <p:cNvSpPr txBox="1">
            <a:spLocks/>
          </p:cNvSpPr>
          <p:nvPr/>
        </p:nvSpPr>
        <p:spPr bwMode="auto">
          <a:xfrm>
            <a:off x="1521706" y="-22488"/>
            <a:ext cx="7771113" cy="147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124" tIns="42055" rIns="84124" bIns="42055" numCol="1" anchor="ctr" anchorCtr="0" compatLnSpc="1">
            <a:prstTxWarp prst="textNoShape">
              <a:avLst/>
            </a:prstTxWarp>
          </a:bodyPr>
          <a:lstStyle>
            <a:lvl1pPr algn="ctr" defTabSz="846912" rtl="0" eaLnBrk="1" fontAlgn="base" hangingPunct="1">
              <a:spcBef>
                <a:spcPct val="0"/>
              </a:spcBef>
              <a:spcAft>
                <a:spcPct val="0"/>
              </a:spcAft>
              <a:defRPr sz="4100">
                <a:solidFill>
                  <a:schemeClr val="tx1"/>
                </a:solidFill>
                <a:latin typeface="+mj-lt"/>
                <a:ea typeface="+mj-ea"/>
                <a:cs typeface="+mj-cs"/>
              </a:defRPr>
            </a:lvl1pPr>
            <a:lvl2pPr algn="ctr" defTabSz="846912" rtl="0" eaLnBrk="1" fontAlgn="base" hangingPunct="1">
              <a:spcBef>
                <a:spcPct val="0"/>
              </a:spcBef>
              <a:spcAft>
                <a:spcPct val="0"/>
              </a:spcAft>
              <a:defRPr sz="4100">
                <a:solidFill>
                  <a:schemeClr val="tx1"/>
                </a:solidFill>
                <a:latin typeface="Calibri" pitchFamily="34" charset="0"/>
                <a:cs typeface="Arial" charset="0"/>
              </a:defRPr>
            </a:lvl2pPr>
            <a:lvl3pPr algn="ctr" defTabSz="846912" rtl="0" eaLnBrk="1" fontAlgn="base" hangingPunct="1">
              <a:spcBef>
                <a:spcPct val="0"/>
              </a:spcBef>
              <a:spcAft>
                <a:spcPct val="0"/>
              </a:spcAft>
              <a:defRPr sz="4100">
                <a:solidFill>
                  <a:schemeClr val="tx1"/>
                </a:solidFill>
                <a:latin typeface="Calibri" pitchFamily="34" charset="0"/>
                <a:cs typeface="Arial" charset="0"/>
              </a:defRPr>
            </a:lvl3pPr>
            <a:lvl4pPr algn="ctr" defTabSz="846912" rtl="0" eaLnBrk="1" fontAlgn="base" hangingPunct="1">
              <a:spcBef>
                <a:spcPct val="0"/>
              </a:spcBef>
              <a:spcAft>
                <a:spcPct val="0"/>
              </a:spcAft>
              <a:defRPr sz="4100">
                <a:solidFill>
                  <a:schemeClr val="tx1"/>
                </a:solidFill>
                <a:latin typeface="Calibri" pitchFamily="34" charset="0"/>
                <a:cs typeface="Arial" charset="0"/>
              </a:defRPr>
            </a:lvl4pPr>
            <a:lvl5pPr algn="ctr" defTabSz="846912" rtl="0" eaLnBrk="1" fontAlgn="base" hangingPunct="1">
              <a:spcBef>
                <a:spcPct val="0"/>
              </a:spcBef>
              <a:spcAft>
                <a:spcPct val="0"/>
              </a:spcAft>
              <a:defRPr sz="4100">
                <a:solidFill>
                  <a:schemeClr val="tx1"/>
                </a:solidFill>
                <a:latin typeface="Calibri" pitchFamily="34" charset="0"/>
                <a:cs typeface="Arial" charset="0"/>
              </a:defRPr>
            </a:lvl5pPr>
            <a:lvl6pPr marL="382905" algn="ctr" defTabSz="846912" rtl="0" eaLnBrk="1" fontAlgn="base" hangingPunct="1">
              <a:spcBef>
                <a:spcPct val="0"/>
              </a:spcBef>
              <a:spcAft>
                <a:spcPct val="0"/>
              </a:spcAft>
              <a:defRPr sz="4100">
                <a:solidFill>
                  <a:schemeClr val="tx1"/>
                </a:solidFill>
                <a:latin typeface="Calibri" pitchFamily="34" charset="0"/>
                <a:cs typeface="Arial" charset="0"/>
              </a:defRPr>
            </a:lvl6pPr>
            <a:lvl7pPr marL="765810" algn="ctr" defTabSz="846912" rtl="0" eaLnBrk="1" fontAlgn="base" hangingPunct="1">
              <a:spcBef>
                <a:spcPct val="0"/>
              </a:spcBef>
              <a:spcAft>
                <a:spcPct val="0"/>
              </a:spcAft>
              <a:defRPr sz="4100">
                <a:solidFill>
                  <a:schemeClr val="tx1"/>
                </a:solidFill>
                <a:latin typeface="Calibri" pitchFamily="34" charset="0"/>
                <a:cs typeface="Arial" charset="0"/>
              </a:defRPr>
            </a:lvl7pPr>
            <a:lvl8pPr marL="1148715" algn="ctr" defTabSz="846912" rtl="0" eaLnBrk="1" fontAlgn="base" hangingPunct="1">
              <a:spcBef>
                <a:spcPct val="0"/>
              </a:spcBef>
              <a:spcAft>
                <a:spcPct val="0"/>
              </a:spcAft>
              <a:defRPr sz="4100">
                <a:solidFill>
                  <a:schemeClr val="tx1"/>
                </a:solidFill>
                <a:latin typeface="Calibri" pitchFamily="34" charset="0"/>
                <a:cs typeface="Arial" charset="0"/>
              </a:defRPr>
            </a:lvl8pPr>
            <a:lvl9pPr marL="1531620" algn="ctr" defTabSz="846912" rtl="0" eaLnBrk="1" fontAlgn="base" hangingPunct="1">
              <a:spcBef>
                <a:spcPct val="0"/>
              </a:spcBef>
              <a:spcAft>
                <a:spcPct val="0"/>
              </a:spcAft>
              <a:defRPr sz="4100">
                <a:solidFill>
                  <a:schemeClr val="tx1"/>
                </a:solidFill>
                <a:latin typeface="Calibri" pitchFamily="34" charset="0"/>
                <a:cs typeface="Arial" charset="0"/>
              </a:defRPr>
            </a:lvl9pPr>
          </a:lstStyle>
          <a:p>
            <a:r>
              <a:rPr lang="fa-IR" sz="2800" dirty="0">
                <a:solidFill>
                  <a:schemeClr val="bg1">
                    <a:lumMod val="65000"/>
                  </a:schemeClr>
                </a:solidFill>
                <a:cs typeface="B Yekan" pitchFamily="2" charset="-78"/>
              </a:rPr>
              <a:t>فعالیت های پژوهشی انجام شده</a:t>
            </a:r>
            <a:endParaRPr lang="en-US" sz="2800" dirty="0">
              <a:solidFill>
                <a:schemeClr val="bg1">
                  <a:lumMod val="65000"/>
                </a:schemeClr>
              </a:solidFill>
            </a:endParaRPr>
          </a:p>
        </p:txBody>
      </p:sp>
      <p:pic>
        <p:nvPicPr>
          <p:cNvPr id="6" name="Picture 4" descr="E:\Thesis\Defence\Defence Misc\PIX\Bare_V=1.5_T=340_temp_0.2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20730210">
            <a:off x="3365411" y="1795967"/>
            <a:ext cx="4083707" cy="371033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2" descr="E:\Thesis\Defence\Defence Misc\PIX\Aban_V=1.0_T=340_temp_0.2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7358" y="1264816"/>
            <a:ext cx="3302322" cy="300039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descr="E:\Thesis\Defence\Defence Misc\NEW SL Pix\Aban_V=1.50_T=340_WW-Temp.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924140">
            <a:off x="696036" y="3853910"/>
            <a:ext cx="2891864" cy="262746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4" descr="Half-WW-01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367942">
            <a:off x="4177907" y="4860348"/>
            <a:ext cx="2458712" cy="170778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056834445"/>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3000"/>
                                        <p:tgtEl>
                                          <p:spTgt spid="5"/>
                                        </p:tgtEl>
                                      </p:cBhvr>
                                    </p:animEffect>
                                    <p:anim calcmode="lin" valueType="num">
                                      <p:cBhvr>
                                        <p:cTn id="12" dur="3000" fill="hold"/>
                                        <p:tgtEl>
                                          <p:spTgt spid="5"/>
                                        </p:tgtEl>
                                        <p:attrNameLst>
                                          <p:attrName>ppt_x</p:attrName>
                                        </p:attrNameLst>
                                      </p:cBhvr>
                                      <p:tavLst>
                                        <p:tav tm="0">
                                          <p:val>
                                            <p:strVal val="#ppt_x"/>
                                          </p:val>
                                        </p:tav>
                                        <p:tav tm="100000">
                                          <p:val>
                                            <p:strVal val="#ppt_x"/>
                                          </p:val>
                                        </p:tav>
                                      </p:tavLst>
                                    </p:anim>
                                    <p:anim calcmode="lin" valueType="num">
                                      <p:cBhvr>
                                        <p:cTn id="13" dur="3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2" presetClass="entr" presetSubtype="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000" fill="hold"/>
                                        <p:tgtEl>
                                          <p:spTgt spid="6"/>
                                        </p:tgtEl>
                                        <p:attrNameLst>
                                          <p:attrName>ppt_x</p:attrName>
                                        </p:attrNameLst>
                                      </p:cBhvr>
                                      <p:tavLst>
                                        <p:tav tm="0">
                                          <p:val>
                                            <p:strVal val="#ppt_x"/>
                                          </p:val>
                                        </p:tav>
                                        <p:tav tm="100000">
                                          <p:val>
                                            <p:strVal val="#ppt_x"/>
                                          </p:val>
                                        </p:tav>
                                      </p:tavLst>
                                    </p:anim>
                                    <p:anim calcmode="lin" valueType="num">
                                      <p:cBhvr additive="base">
                                        <p:cTn id="18" dur="1000" fill="hold"/>
                                        <p:tgtEl>
                                          <p:spTgt spid="6"/>
                                        </p:tgtEl>
                                        <p:attrNameLst>
                                          <p:attrName>ppt_y</p:attrName>
                                        </p:attrNameLst>
                                      </p:cBhvr>
                                      <p:tavLst>
                                        <p:tav tm="0">
                                          <p:val>
                                            <p:strVal val="0-#ppt_h/2"/>
                                          </p:val>
                                        </p:tav>
                                        <p:tav tm="100000">
                                          <p:val>
                                            <p:strVal val="#ppt_y"/>
                                          </p:val>
                                        </p:tav>
                                      </p:tavLst>
                                    </p:anim>
                                  </p:childTnLst>
                                </p:cTn>
                              </p:par>
                            </p:childTnLst>
                          </p:cTn>
                        </p:par>
                        <p:par>
                          <p:cTn id="19" fill="hold">
                            <p:stCondLst>
                              <p:cond delay="4000"/>
                            </p:stCondLst>
                            <p:childTnLst>
                              <p:par>
                                <p:cTn id="20" presetID="2" presetClass="entr" presetSubtype="8"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1000" fill="hold"/>
                                        <p:tgtEl>
                                          <p:spTgt spid="7"/>
                                        </p:tgtEl>
                                        <p:attrNameLst>
                                          <p:attrName>ppt_x</p:attrName>
                                        </p:attrNameLst>
                                      </p:cBhvr>
                                      <p:tavLst>
                                        <p:tav tm="0">
                                          <p:val>
                                            <p:strVal val="0-#ppt_w/2"/>
                                          </p:val>
                                        </p:tav>
                                        <p:tav tm="100000">
                                          <p:val>
                                            <p:strVal val="#ppt_x"/>
                                          </p:val>
                                        </p:tav>
                                      </p:tavLst>
                                    </p:anim>
                                    <p:anim calcmode="lin" valueType="num">
                                      <p:cBhvr additive="base">
                                        <p:cTn id="23" dur="1000" fill="hold"/>
                                        <p:tgtEl>
                                          <p:spTgt spid="7"/>
                                        </p:tgtEl>
                                        <p:attrNameLst>
                                          <p:attrName>ppt_y</p:attrName>
                                        </p:attrNameLst>
                                      </p:cBhvr>
                                      <p:tavLst>
                                        <p:tav tm="0">
                                          <p:val>
                                            <p:strVal val="#ppt_y"/>
                                          </p:val>
                                        </p:tav>
                                        <p:tav tm="100000">
                                          <p:val>
                                            <p:strVal val="#ppt_y"/>
                                          </p:val>
                                        </p:tav>
                                      </p:tavLst>
                                    </p:anim>
                                  </p:childTnLst>
                                </p:cTn>
                              </p:par>
                            </p:childTnLst>
                          </p:cTn>
                        </p:par>
                        <p:par>
                          <p:cTn id="24" fill="hold">
                            <p:stCondLst>
                              <p:cond delay="5000"/>
                            </p:stCondLst>
                            <p:childTnLst>
                              <p:par>
                                <p:cTn id="25" presetID="2" presetClass="entr" presetSubtype="4"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par>
                          <p:cTn id="29" fill="hold">
                            <p:stCondLst>
                              <p:cond delay="5500"/>
                            </p:stCondLst>
                            <p:childTnLst>
                              <p:par>
                                <p:cTn id="30" presetID="2" presetClass="entr" presetSubtype="4"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1000" fill="hold"/>
                                        <p:tgtEl>
                                          <p:spTgt spid="9"/>
                                        </p:tgtEl>
                                        <p:attrNameLst>
                                          <p:attrName>ppt_x</p:attrName>
                                        </p:attrNameLst>
                                      </p:cBhvr>
                                      <p:tavLst>
                                        <p:tav tm="0">
                                          <p:val>
                                            <p:strVal val="#ppt_x"/>
                                          </p:val>
                                        </p:tav>
                                        <p:tav tm="100000">
                                          <p:val>
                                            <p:strVal val="#ppt_x"/>
                                          </p:val>
                                        </p:tav>
                                      </p:tavLst>
                                    </p:anim>
                                    <p:anim calcmode="lin" valueType="num">
                                      <p:cBhvr additive="base">
                                        <p:cTn id="3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447800" y="-22488"/>
            <a:ext cx="7771113" cy="147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124" tIns="42055" rIns="84124" bIns="42055" numCol="1" anchor="ctr" anchorCtr="0" compatLnSpc="1">
            <a:prstTxWarp prst="textNoShape">
              <a:avLst/>
            </a:prstTxWarp>
          </a:bodyPr>
          <a:lstStyle>
            <a:lvl1pPr algn="ctr" defTabSz="846912" rtl="0" eaLnBrk="1" fontAlgn="base" hangingPunct="1">
              <a:spcBef>
                <a:spcPct val="0"/>
              </a:spcBef>
              <a:spcAft>
                <a:spcPct val="0"/>
              </a:spcAft>
              <a:defRPr sz="4100">
                <a:solidFill>
                  <a:schemeClr val="tx1"/>
                </a:solidFill>
                <a:latin typeface="+mj-lt"/>
                <a:ea typeface="+mj-ea"/>
                <a:cs typeface="+mj-cs"/>
              </a:defRPr>
            </a:lvl1pPr>
            <a:lvl2pPr algn="ctr" defTabSz="846912" rtl="0" eaLnBrk="1" fontAlgn="base" hangingPunct="1">
              <a:spcBef>
                <a:spcPct val="0"/>
              </a:spcBef>
              <a:spcAft>
                <a:spcPct val="0"/>
              </a:spcAft>
              <a:defRPr sz="4100">
                <a:solidFill>
                  <a:schemeClr val="tx1"/>
                </a:solidFill>
                <a:latin typeface="Calibri" pitchFamily="34" charset="0"/>
                <a:cs typeface="Arial" charset="0"/>
              </a:defRPr>
            </a:lvl2pPr>
            <a:lvl3pPr algn="ctr" defTabSz="846912" rtl="0" eaLnBrk="1" fontAlgn="base" hangingPunct="1">
              <a:spcBef>
                <a:spcPct val="0"/>
              </a:spcBef>
              <a:spcAft>
                <a:spcPct val="0"/>
              </a:spcAft>
              <a:defRPr sz="4100">
                <a:solidFill>
                  <a:schemeClr val="tx1"/>
                </a:solidFill>
                <a:latin typeface="Calibri" pitchFamily="34" charset="0"/>
                <a:cs typeface="Arial" charset="0"/>
              </a:defRPr>
            </a:lvl3pPr>
            <a:lvl4pPr algn="ctr" defTabSz="846912" rtl="0" eaLnBrk="1" fontAlgn="base" hangingPunct="1">
              <a:spcBef>
                <a:spcPct val="0"/>
              </a:spcBef>
              <a:spcAft>
                <a:spcPct val="0"/>
              </a:spcAft>
              <a:defRPr sz="4100">
                <a:solidFill>
                  <a:schemeClr val="tx1"/>
                </a:solidFill>
                <a:latin typeface="Calibri" pitchFamily="34" charset="0"/>
                <a:cs typeface="Arial" charset="0"/>
              </a:defRPr>
            </a:lvl4pPr>
            <a:lvl5pPr algn="ctr" defTabSz="846912" rtl="0" eaLnBrk="1" fontAlgn="base" hangingPunct="1">
              <a:spcBef>
                <a:spcPct val="0"/>
              </a:spcBef>
              <a:spcAft>
                <a:spcPct val="0"/>
              </a:spcAft>
              <a:defRPr sz="4100">
                <a:solidFill>
                  <a:schemeClr val="tx1"/>
                </a:solidFill>
                <a:latin typeface="Calibri" pitchFamily="34" charset="0"/>
                <a:cs typeface="Arial" charset="0"/>
              </a:defRPr>
            </a:lvl5pPr>
            <a:lvl6pPr marL="382905" algn="ctr" defTabSz="846912" rtl="0" eaLnBrk="1" fontAlgn="base" hangingPunct="1">
              <a:spcBef>
                <a:spcPct val="0"/>
              </a:spcBef>
              <a:spcAft>
                <a:spcPct val="0"/>
              </a:spcAft>
              <a:defRPr sz="4100">
                <a:solidFill>
                  <a:schemeClr val="tx1"/>
                </a:solidFill>
                <a:latin typeface="Calibri" pitchFamily="34" charset="0"/>
                <a:cs typeface="Arial" charset="0"/>
              </a:defRPr>
            </a:lvl6pPr>
            <a:lvl7pPr marL="765810" algn="ctr" defTabSz="846912" rtl="0" eaLnBrk="1" fontAlgn="base" hangingPunct="1">
              <a:spcBef>
                <a:spcPct val="0"/>
              </a:spcBef>
              <a:spcAft>
                <a:spcPct val="0"/>
              </a:spcAft>
              <a:defRPr sz="4100">
                <a:solidFill>
                  <a:schemeClr val="tx1"/>
                </a:solidFill>
                <a:latin typeface="Calibri" pitchFamily="34" charset="0"/>
                <a:cs typeface="Arial" charset="0"/>
              </a:defRPr>
            </a:lvl7pPr>
            <a:lvl8pPr marL="1148715" algn="ctr" defTabSz="846912" rtl="0" eaLnBrk="1" fontAlgn="base" hangingPunct="1">
              <a:spcBef>
                <a:spcPct val="0"/>
              </a:spcBef>
              <a:spcAft>
                <a:spcPct val="0"/>
              </a:spcAft>
              <a:defRPr sz="4100">
                <a:solidFill>
                  <a:schemeClr val="tx1"/>
                </a:solidFill>
                <a:latin typeface="Calibri" pitchFamily="34" charset="0"/>
                <a:cs typeface="Arial" charset="0"/>
              </a:defRPr>
            </a:lvl8pPr>
            <a:lvl9pPr marL="1531620" algn="ctr" defTabSz="846912" rtl="0" eaLnBrk="1" fontAlgn="base" hangingPunct="1">
              <a:spcBef>
                <a:spcPct val="0"/>
              </a:spcBef>
              <a:spcAft>
                <a:spcPct val="0"/>
              </a:spcAft>
              <a:defRPr sz="4100">
                <a:solidFill>
                  <a:schemeClr val="tx1"/>
                </a:solidFill>
                <a:latin typeface="Calibri" pitchFamily="34" charset="0"/>
                <a:cs typeface="Arial" charset="0"/>
              </a:defRPr>
            </a:lvl9pPr>
          </a:lstStyle>
          <a:p>
            <a:r>
              <a:rPr lang="fa-IR" sz="2800" dirty="0">
                <a:solidFill>
                  <a:schemeClr val="bg1">
                    <a:lumMod val="65000"/>
                  </a:schemeClr>
                </a:solidFill>
                <a:cs typeface="B Yekan" pitchFamily="2" charset="-78"/>
              </a:rPr>
              <a:t>فعالیت های پژوهشی انجام شده</a:t>
            </a:r>
            <a:endParaRPr lang="en-US" sz="2800" dirty="0">
              <a:solidFill>
                <a:schemeClr val="bg1">
                  <a:lumMod val="65000"/>
                </a:schemeClr>
              </a:solidFill>
            </a:endParaRPr>
          </a:p>
        </p:txBody>
      </p:sp>
      <p:pic>
        <p:nvPicPr>
          <p:cNvPr id="5" name="Picture 3" descr="C:\Users\k.kheiri\Desktop\3.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819400" y="1196096"/>
            <a:ext cx="4247162" cy="51551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2" descr="C:\Users\k.kheiri\Desktop\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 y="1500679"/>
            <a:ext cx="4710602" cy="45460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r="6616"/>
          <a:stretch/>
        </p:blipFill>
        <p:spPr>
          <a:xfrm>
            <a:off x="7696172" y="152400"/>
            <a:ext cx="1306426" cy="762000"/>
          </a:xfrm>
          <a:prstGeom prst="rect">
            <a:avLst/>
          </a:prstGeom>
        </p:spPr>
      </p:pic>
    </p:spTree>
    <p:extLst>
      <p:ext uri="{BB962C8B-B14F-4D97-AF65-F5344CB8AC3E}">
        <p14:creationId xmlns:p14="http://schemas.microsoft.com/office/powerpoint/2010/main" val="1992066902"/>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500"/>
                                        <p:tgtEl>
                                          <p:spTgt spid="5"/>
                                        </p:tgtEl>
                                      </p:cBhvr>
                                    </p:animEffect>
                                  </p:childTnLst>
                                </p:cTn>
                              </p:par>
                            </p:childTnLst>
                          </p:cTn>
                        </p:par>
                        <p:par>
                          <p:cTn id="13" fill="hold">
                            <p:stCondLst>
                              <p:cond delay="2000"/>
                            </p:stCondLst>
                            <p:childTnLst>
                              <p:par>
                                <p:cTn id="14" presetID="42"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447800" y="-22488"/>
            <a:ext cx="7771113" cy="147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124" tIns="42055" rIns="84124" bIns="42055" numCol="1" anchor="ctr" anchorCtr="0" compatLnSpc="1">
            <a:prstTxWarp prst="textNoShape">
              <a:avLst/>
            </a:prstTxWarp>
          </a:bodyPr>
          <a:lstStyle>
            <a:lvl1pPr algn="ctr" defTabSz="846912" rtl="0" eaLnBrk="1" fontAlgn="base" hangingPunct="1">
              <a:spcBef>
                <a:spcPct val="0"/>
              </a:spcBef>
              <a:spcAft>
                <a:spcPct val="0"/>
              </a:spcAft>
              <a:defRPr sz="4100">
                <a:solidFill>
                  <a:schemeClr val="tx1"/>
                </a:solidFill>
                <a:latin typeface="+mj-lt"/>
                <a:ea typeface="+mj-ea"/>
                <a:cs typeface="+mj-cs"/>
              </a:defRPr>
            </a:lvl1pPr>
            <a:lvl2pPr algn="ctr" defTabSz="846912" rtl="0" eaLnBrk="1" fontAlgn="base" hangingPunct="1">
              <a:spcBef>
                <a:spcPct val="0"/>
              </a:spcBef>
              <a:spcAft>
                <a:spcPct val="0"/>
              </a:spcAft>
              <a:defRPr sz="4100">
                <a:solidFill>
                  <a:schemeClr val="tx1"/>
                </a:solidFill>
                <a:latin typeface="Calibri" pitchFamily="34" charset="0"/>
                <a:cs typeface="Arial" charset="0"/>
              </a:defRPr>
            </a:lvl2pPr>
            <a:lvl3pPr algn="ctr" defTabSz="846912" rtl="0" eaLnBrk="1" fontAlgn="base" hangingPunct="1">
              <a:spcBef>
                <a:spcPct val="0"/>
              </a:spcBef>
              <a:spcAft>
                <a:spcPct val="0"/>
              </a:spcAft>
              <a:defRPr sz="4100">
                <a:solidFill>
                  <a:schemeClr val="tx1"/>
                </a:solidFill>
                <a:latin typeface="Calibri" pitchFamily="34" charset="0"/>
                <a:cs typeface="Arial" charset="0"/>
              </a:defRPr>
            </a:lvl3pPr>
            <a:lvl4pPr algn="ctr" defTabSz="846912" rtl="0" eaLnBrk="1" fontAlgn="base" hangingPunct="1">
              <a:spcBef>
                <a:spcPct val="0"/>
              </a:spcBef>
              <a:spcAft>
                <a:spcPct val="0"/>
              </a:spcAft>
              <a:defRPr sz="4100">
                <a:solidFill>
                  <a:schemeClr val="tx1"/>
                </a:solidFill>
                <a:latin typeface="Calibri" pitchFamily="34" charset="0"/>
                <a:cs typeface="Arial" charset="0"/>
              </a:defRPr>
            </a:lvl4pPr>
            <a:lvl5pPr algn="ctr" defTabSz="846912" rtl="0" eaLnBrk="1" fontAlgn="base" hangingPunct="1">
              <a:spcBef>
                <a:spcPct val="0"/>
              </a:spcBef>
              <a:spcAft>
                <a:spcPct val="0"/>
              </a:spcAft>
              <a:defRPr sz="4100">
                <a:solidFill>
                  <a:schemeClr val="tx1"/>
                </a:solidFill>
                <a:latin typeface="Calibri" pitchFamily="34" charset="0"/>
                <a:cs typeface="Arial" charset="0"/>
              </a:defRPr>
            </a:lvl5pPr>
            <a:lvl6pPr marL="382905" algn="ctr" defTabSz="846912" rtl="0" eaLnBrk="1" fontAlgn="base" hangingPunct="1">
              <a:spcBef>
                <a:spcPct val="0"/>
              </a:spcBef>
              <a:spcAft>
                <a:spcPct val="0"/>
              </a:spcAft>
              <a:defRPr sz="4100">
                <a:solidFill>
                  <a:schemeClr val="tx1"/>
                </a:solidFill>
                <a:latin typeface="Calibri" pitchFamily="34" charset="0"/>
                <a:cs typeface="Arial" charset="0"/>
              </a:defRPr>
            </a:lvl6pPr>
            <a:lvl7pPr marL="765810" algn="ctr" defTabSz="846912" rtl="0" eaLnBrk="1" fontAlgn="base" hangingPunct="1">
              <a:spcBef>
                <a:spcPct val="0"/>
              </a:spcBef>
              <a:spcAft>
                <a:spcPct val="0"/>
              </a:spcAft>
              <a:defRPr sz="4100">
                <a:solidFill>
                  <a:schemeClr val="tx1"/>
                </a:solidFill>
                <a:latin typeface="Calibri" pitchFamily="34" charset="0"/>
                <a:cs typeface="Arial" charset="0"/>
              </a:defRPr>
            </a:lvl7pPr>
            <a:lvl8pPr marL="1148715" algn="ctr" defTabSz="846912" rtl="0" eaLnBrk="1" fontAlgn="base" hangingPunct="1">
              <a:spcBef>
                <a:spcPct val="0"/>
              </a:spcBef>
              <a:spcAft>
                <a:spcPct val="0"/>
              </a:spcAft>
              <a:defRPr sz="4100">
                <a:solidFill>
                  <a:schemeClr val="tx1"/>
                </a:solidFill>
                <a:latin typeface="Calibri" pitchFamily="34" charset="0"/>
                <a:cs typeface="Arial" charset="0"/>
              </a:defRPr>
            </a:lvl8pPr>
            <a:lvl9pPr marL="1531620" algn="ctr" defTabSz="846912" rtl="0" eaLnBrk="1" fontAlgn="base" hangingPunct="1">
              <a:spcBef>
                <a:spcPct val="0"/>
              </a:spcBef>
              <a:spcAft>
                <a:spcPct val="0"/>
              </a:spcAft>
              <a:defRPr sz="4100">
                <a:solidFill>
                  <a:schemeClr val="tx1"/>
                </a:solidFill>
                <a:latin typeface="Calibri" pitchFamily="34" charset="0"/>
                <a:cs typeface="Arial" charset="0"/>
              </a:defRPr>
            </a:lvl9pPr>
          </a:lstStyle>
          <a:p>
            <a:r>
              <a:rPr lang="fa-IR" sz="2800" dirty="0">
                <a:solidFill>
                  <a:schemeClr val="bg1">
                    <a:lumMod val="65000"/>
                  </a:schemeClr>
                </a:solidFill>
                <a:cs typeface="B Yekan" pitchFamily="2" charset="-78"/>
              </a:rPr>
              <a:t>فعالیت های پژوهشی انجام شده</a:t>
            </a:r>
            <a:endParaRPr lang="en-US" sz="2800" dirty="0">
              <a:solidFill>
                <a:schemeClr val="bg1">
                  <a:lumMod val="65000"/>
                </a:schemeClr>
              </a:solidFill>
            </a:endParaRPr>
          </a:p>
        </p:txBody>
      </p:sp>
      <p:pic>
        <p:nvPicPr>
          <p:cNvPr id="7" name="Picture 2"/>
          <p:cNvPicPr>
            <a:picLocks noGrp="1" noChangeAspect="1" noChangeArrowheads="1"/>
          </p:cNvPicPr>
          <p:nvPr>
            <p:ph idx="1"/>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4074" y="1361431"/>
            <a:ext cx="4138612" cy="4526280"/>
          </a:xfrm>
          <a:prstGeom prst="rect">
            <a:avLst/>
          </a:prstGeom>
          <a:noFill/>
          <a:ln w="9525">
            <a:noFill/>
            <a:miter lim="800000"/>
            <a:headEnd/>
            <a:tailEnd/>
          </a:ln>
          <a:effectLst/>
        </p:spPr>
      </p:pic>
      <p:sp>
        <p:nvSpPr>
          <p:cNvPr id="8" name="TextBox 7"/>
          <p:cNvSpPr txBox="1"/>
          <p:nvPr/>
        </p:nvSpPr>
        <p:spPr>
          <a:xfrm>
            <a:off x="3429000" y="2423161"/>
            <a:ext cx="4114800" cy="1015663"/>
          </a:xfrm>
          <a:prstGeom prst="rect">
            <a:avLst/>
          </a:prstGeom>
          <a:noFill/>
        </p:spPr>
        <p:txBody>
          <a:bodyPr wrap="square" rtlCol="0">
            <a:spAutoFit/>
          </a:bodyPr>
          <a:lstStyle/>
          <a:p>
            <a:pPr algn="just" rtl="1"/>
            <a:r>
              <a:rPr lang="fa-IR" sz="2000" dirty="0">
                <a:solidFill>
                  <a:schemeClr val="bg1">
                    <a:lumMod val="65000"/>
                  </a:schemeClr>
                </a:solidFill>
                <a:cs typeface="B Yekan" pitchFamily="2" charset="-78"/>
              </a:rPr>
              <a:t>طراحی نسل سوم برج های خنک کن با مکش طبیعی با استفاده از سازه های فضایی</a:t>
            </a:r>
            <a:endParaRPr lang="en-US" sz="2000" dirty="0">
              <a:solidFill>
                <a:schemeClr val="bg1">
                  <a:lumMod val="65000"/>
                </a:schemeClr>
              </a:solidFill>
              <a:cs typeface="B Yekan" pitchFamily="2" charset="-78"/>
            </a:endParaRPr>
          </a:p>
        </p:txBody>
      </p:sp>
    </p:spTree>
    <p:extLst>
      <p:ext uri="{BB962C8B-B14F-4D97-AF65-F5344CB8AC3E}">
        <p14:creationId xmlns:p14="http://schemas.microsoft.com/office/powerpoint/2010/main" val="365368977"/>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25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 descr="C:\Users\k.kheiri\Desktop\bonsucro-inform-best-practice_copy.png"/>
          <p:cNvPicPr>
            <a:picLocks noChangeAspect="1" noChangeArrowheads="1"/>
          </p:cNvPicPr>
          <p:nvPr/>
        </p:nvPicPr>
        <p:blipFill>
          <a:blip r:embed="rId2"/>
          <a:srcRect/>
          <a:stretch>
            <a:fillRect/>
          </a:stretch>
        </p:blipFill>
        <p:spPr bwMode="auto">
          <a:xfrm>
            <a:off x="1964592" y="2286000"/>
            <a:ext cx="3733800" cy="3810000"/>
          </a:xfrm>
          <a:prstGeom prst="rect">
            <a:avLst/>
          </a:prstGeom>
          <a:noFill/>
        </p:spPr>
      </p:pic>
      <p:sp>
        <p:nvSpPr>
          <p:cNvPr id="4" name="TextBox 3"/>
          <p:cNvSpPr txBox="1"/>
          <p:nvPr/>
        </p:nvSpPr>
        <p:spPr>
          <a:xfrm>
            <a:off x="363794" y="914400"/>
            <a:ext cx="6908800" cy="584775"/>
          </a:xfrm>
          <a:prstGeom prst="rect">
            <a:avLst/>
          </a:prstGeom>
          <a:noFill/>
        </p:spPr>
        <p:txBody>
          <a:bodyPr wrap="square" rtlCol="0">
            <a:spAutoFit/>
          </a:bodyPr>
          <a:lstStyle/>
          <a:p>
            <a:pPr algn="ctr" rtl="1"/>
            <a:r>
              <a:rPr lang="fa-IR" sz="3200" b="1" dirty="0">
                <a:solidFill>
                  <a:schemeClr val="bg1">
                    <a:lumMod val="65000"/>
                  </a:schemeClr>
                </a:solidFill>
                <a:latin typeface="w_Yekan" panose="02000500000000020004" pitchFamily="2" charset="-78"/>
                <a:cs typeface="B Yekan" panose="00000400000000000000" pitchFamily="2" charset="-78"/>
              </a:rPr>
              <a:t>استانداردها و</a:t>
            </a:r>
            <a:r>
              <a:rPr lang="en-US" sz="3200" b="1" dirty="0">
                <a:solidFill>
                  <a:schemeClr val="bg1">
                    <a:lumMod val="65000"/>
                  </a:schemeClr>
                </a:solidFill>
                <a:latin typeface="w_Yekan" panose="02000500000000020004" pitchFamily="2" charset="-78"/>
                <a:cs typeface="B Yekan" panose="00000400000000000000" pitchFamily="2" charset="-78"/>
              </a:rPr>
              <a:t> </a:t>
            </a:r>
            <a:r>
              <a:rPr lang="fa-IR" sz="3200" b="1" dirty="0">
                <a:solidFill>
                  <a:schemeClr val="bg1">
                    <a:lumMod val="65000"/>
                  </a:schemeClr>
                </a:solidFill>
                <a:latin typeface="w_Yekan" panose="02000500000000020004" pitchFamily="2" charset="-78"/>
                <a:cs typeface="B Yekan" panose="00000400000000000000" pitchFamily="2" charset="-78"/>
              </a:rPr>
              <a:t>افتخارات</a:t>
            </a:r>
            <a:endParaRPr lang="en-US" sz="3200" b="1" dirty="0">
              <a:solidFill>
                <a:schemeClr val="bg1">
                  <a:lumMod val="65000"/>
                </a:schemeClr>
              </a:solidFill>
              <a:latin typeface="w_Yekan" panose="02000500000000020004" pitchFamily="2" charset="-78"/>
              <a:cs typeface="B Yekan" panose="00000400000000000000" pitchFamily="2" charset="-78"/>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6616"/>
          <a:stretch/>
        </p:blipFill>
        <p:spPr>
          <a:xfrm>
            <a:off x="7696172" y="152400"/>
            <a:ext cx="1306426" cy="762000"/>
          </a:xfrm>
          <a:prstGeom prst="rect">
            <a:avLst/>
          </a:prstGeom>
        </p:spPr>
      </p:pic>
    </p:spTree>
    <p:extLst>
      <p:ext uri="{BB962C8B-B14F-4D97-AF65-F5344CB8AC3E}">
        <p14:creationId xmlns:p14="http://schemas.microsoft.com/office/powerpoint/2010/main" val="857531887"/>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4513"/>
                                        </p:tgtEl>
                                        <p:attrNameLst>
                                          <p:attrName>style.visibility</p:attrName>
                                        </p:attrNameLst>
                                      </p:cBhvr>
                                      <p:to>
                                        <p:strVal val="visible"/>
                                      </p:to>
                                    </p:set>
                                    <p:animEffect transition="in" filter="fade">
                                      <p:cBhvr>
                                        <p:cTn id="11" dur="1000"/>
                                        <p:tgtEl>
                                          <p:spTgt spid="645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1000" y="5846739"/>
            <a:ext cx="733425" cy="706461"/>
          </a:xfrm>
          <a:prstGeom prst="rect">
            <a:avLst/>
          </a:prstGeom>
        </p:spPr>
      </p:pic>
      <p:sp>
        <p:nvSpPr>
          <p:cNvPr id="2" name="TextBox 1"/>
          <p:cNvSpPr txBox="1"/>
          <p:nvPr/>
        </p:nvSpPr>
        <p:spPr>
          <a:xfrm>
            <a:off x="3200400" y="4673025"/>
            <a:ext cx="3190568" cy="523220"/>
          </a:xfrm>
          <a:prstGeom prst="rect">
            <a:avLst/>
          </a:prstGeom>
          <a:solidFill>
            <a:schemeClr val="bg1">
              <a:lumMod val="85000"/>
              <a:alpha val="35000"/>
            </a:schemeClr>
          </a:solidFill>
        </p:spPr>
        <p:txBody>
          <a:bodyPr wrap="square" rtlCol="0">
            <a:spAutoFit/>
          </a:bodyPr>
          <a:lstStyle>
            <a:defPPr>
              <a:defRPr lang="en-US"/>
            </a:defPPr>
            <a:lvl1pPr>
              <a:defRPr sz="1600" b="1">
                <a:latin typeface="Palatino" pitchFamily="18" charset="0"/>
              </a:defRPr>
            </a:lvl1pPr>
          </a:lstStyle>
          <a:p>
            <a:r>
              <a:rPr lang="fr-FR" sz="1400" dirty="0">
                <a:solidFill>
                  <a:schemeClr val="bg1">
                    <a:lumMod val="65000"/>
                  </a:schemeClr>
                </a:solidFill>
                <a:latin typeface="Nirmala UI" panose="020B0502040204020203" pitchFamily="34" charset="0"/>
                <a:cs typeface="Nirmala UI" panose="020B0502040204020203" pitchFamily="34" charset="0"/>
              </a:rPr>
              <a:t>CE 1282 0F141008 AACTO33</a:t>
            </a:r>
          </a:p>
          <a:p>
            <a:r>
              <a:rPr lang="fr-FR" sz="1400" dirty="0">
                <a:solidFill>
                  <a:schemeClr val="bg1">
                    <a:lumMod val="65000"/>
                  </a:schemeClr>
                </a:solidFill>
                <a:latin typeface="Nirmala UI" panose="020B0502040204020203" pitchFamily="34" charset="0"/>
                <a:cs typeface="Nirmala UI" panose="020B0502040204020203" pitchFamily="34" charset="0"/>
              </a:rPr>
              <a:t>Air Cooled Condenser</a:t>
            </a:r>
          </a:p>
        </p:txBody>
      </p:sp>
      <p:sp>
        <p:nvSpPr>
          <p:cNvPr id="12" name="TextBox 11"/>
          <p:cNvSpPr txBox="1"/>
          <p:nvPr/>
        </p:nvSpPr>
        <p:spPr>
          <a:xfrm>
            <a:off x="3200400" y="1610031"/>
            <a:ext cx="3190568" cy="523220"/>
          </a:xfrm>
          <a:prstGeom prst="rect">
            <a:avLst/>
          </a:prstGeom>
          <a:solidFill>
            <a:schemeClr val="bg1">
              <a:lumMod val="85000"/>
              <a:alpha val="35000"/>
            </a:schemeClr>
          </a:solidFill>
        </p:spPr>
        <p:txBody>
          <a:bodyPr wrap="square" rtlCol="0">
            <a:spAutoFit/>
          </a:bodyPr>
          <a:lstStyle>
            <a:defPPr>
              <a:defRPr lang="en-US"/>
            </a:defPPr>
            <a:lvl1pPr>
              <a:defRPr sz="1600" b="1">
                <a:latin typeface="Palatino" pitchFamily="18" charset="0"/>
              </a:defRPr>
            </a:lvl1pPr>
          </a:lstStyle>
          <a:p>
            <a:r>
              <a:rPr lang="fr-FR" sz="1400" dirty="0">
                <a:solidFill>
                  <a:schemeClr val="bg1">
                    <a:lumMod val="65000"/>
                  </a:schemeClr>
                </a:solidFill>
                <a:latin typeface="Nirmala UI" panose="020B0502040204020203" pitchFamily="34" charset="0"/>
                <a:ea typeface="Nirmala UI" panose="020B0502040204020203" pitchFamily="34" charset="0"/>
                <a:cs typeface="Nirmala UI" panose="020B0502040204020203" pitchFamily="34" charset="0"/>
              </a:rPr>
              <a:t>CE 1282 0F141008 AACTO32</a:t>
            </a:r>
            <a:endParaRPr lang="fa-IR" sz="1400" dirty="0">
              <a:solidFill>
                <a:schemeClr val="bg1">
                  <a:lumMod val="65000"/>
                </a:schemeClr>
              </a:solidFill>
              <a:latin typeface="Nirmala UI" panose="020B0502040204020203" pitchFamily="34" charset="0"/>
              <a:ea typeface="Nirmala UI" panose="020B0502040204020203" pitchFamily="34" charset="0"/>
            </a:endParaRPr>
          </a:p>
          <a:p>
            <a:r>
              <a:rPr lang="en-US" sz="1400" dirty="0">
                <a:solidFill>
                  <a:schemeClr val="bg1">
                    <a:lumMod val="65000"/>
                  </a:schemeClr>
                </a:solidFill>
                <a:latin typeface="Nirmala UI" panose="020B0502040204020203" pitchFamily="34" charset="0"/>
                <a:ea typeface="Nirmala UI" panose="020B0502040204020203" pitchFamily="34" charset="0"/>
                <a:cs typeface="Nirmala UI" panose="020B0502040204020203" pitchFamily="34" charset="0"/>
              </a:rPr>
              <a:t>Air Cooled Heat Exchanger</a:t>
            </a:r>
            <a:endParaRPr lang="fr-FR" sz="1400" dirty="0">
              <a:solidFill>
                <a:schemeClr val="bg1">
                  <a:lumMod val="65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19" name="Title 1"/>
          <p:cNvSpPr txBox="1">
            <a:spLocks/>
          </p:cNvSpPr>
          <p:nvPr/>
        </p:nvSpPr>
        <p:spPr bwMode="auto">
          <a:xfrm>
            <a:off x="5715000" y="230583"/>
            <a:ext cx="2057400" cy="68381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ctr">
              <a:spcBef>
                <a:spcPct val="0"/>
              </a:spcBef>
              <a:buNone/>
              <a:defRPr sz="2800" b="1">
                <a:solidFill>
                  <a:schemeClr val="tx1">
                    <a:lumMod val="50000"/>
                    <a:lumOff val="50000"/>
                  </a:schemeClr>
                </a:solidFill>
                <a:effectLst>
                  <a:outerShdw blurRad="38100" dist="38100" dir="2700000" algn="tl">
                    <a:srgbClr val="000000">
                      <a:alpha val="43137"/>
                    </a:srgbClr>
                  </a:outerShdw>
                </a:effectLst>
                <a:latin typeface="Palatino" pitchFamily="18" charset="0"/>
                <a:ea typeface="+mj-ea"/>
                <a:cs typeface="B Yekan" pitchFamily="2" charset="-78"/>
              </a:defRPr>
            </a:lvl1pPr>
          </a:lstStyle>
          <a:p>
            <a:r>
              <a:rPr lang="fa-IR" sz="2400" dirty="0">
                <a:solidFill>
                  <a:schemeClr val="bg1">
                    <a:lumMod val="65000"/>
                  </a:schemeClr>
                </a:solidFill>
                <a:effectLst/>
                <a:latin typeface="w_Yekan" panose="02000500000000020004" pitchFamily="2" charset="-78"/>
              </a:rPr>
              <a:t>استانداردها</a:t>
            </a: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r="6616"/>
          <a:stretch/>
        </p:blipFill>
        <p:spPr>
          <a:xfrm>
            <a:off x="7696172" y="152400"/>
            <a:ext cx="1306426" cy="7620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660" y="147195"/>
            <a:ext cx="2291060" cy="3239895"/>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310" y="3489139"/>
            <a:ext cx="2291058" cy="3239897"/>
          </a:xfrm>
          <a:prstGeom prst="rect">
            <a:avLst/>
          </a:prstGeom>
        </p:spPr>
      </p:pic>
    </p:spTree>
    <p:extLst>
      <p:ext uri="{BB962C8B-B14F-4D97-AF65-F5344CB8AC3E}">
        <p14:creationId xmlns:p14="http://schemas.microsoft.com/office/powerpoint/2010/main" val="2619059749"/>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22" presetClass="entr" presetSubtype="8"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1000" y="5867400"/>
            <a:ext cx="733425" cy="706461"/>
          </a:xfrm>
          <a:prstGeom prst="rect">
            <a:avLst/>
          </a:prstGeom>
        </p:spPr>
      </p:pic>
      <p:sp>
        <p:nvSpPr>
          <p:cNvPr id="2" name="TextBox 1"/>
          <p:cNvSpPr txBox="1"/>
          <p:nvPr/>
        </p:nvSpPr>
        <p:spPr>
          <a:xfrm>
            <a:off x="3200400" y="1615193"/>
            <a:ext cx="3164738" cy="523220"/>
          </a:xfrm>
          <a:prstGeom prst="rect">
            <a:avLst/>
          </a:prstGeom>
          <a:solidFill>
            <a:schemeClr val="bg1">
              <a:lumMod val="85000"/>
              <a:alpha val="35000"/>
            </a:schemeClr>
          </a:solidFill>
        </p:spPr>
        <p:txBody>
          <a:bodyPr wrap="square" rtlCol="0">
            <a:spAutoFit/>
          </a:bodyPr>
          <a:lstStyle>
            <a:defPPr>
              <a:defRPr lang="en-US"/>
            </a:defPPr>
            <a:lvl1pPr>
              <a:defRPr sz="1600" b="1">
                <a:latin typeface="Palatino" pitchFamily="18" charset="0"/>
              </a:defRPr>
            </a:lvl1pPr>
          </a:lstStyle>
          <a:p>
            <a:r>
              <a:rPr lang="fr-FR" sz="1400" dirty="0">
                <a:solidFill>
                  <a:schemeClr val="bg1">
                    <a:lumMod val="65000"/>
                  </a:schemeClr>
                </a:solidFill>
                <a:latin typeface="Nirmala UI" panose="020B0502040204020203" pitchFamily="34" charset="0"/>
                <a:cs typeface="Nirmala UI" panose="020B0502040204020203" pitchFamily="34" charset="0"/>
              </a:rPr>
              <a:t>CE 1282 0F141008 AACTO34</a:t>
            </a:r>
          </a:p>
          <a:p>
            <a:r>
              <a:rPr lang="fr-FR" sz="1400" dirty="0">
                <a:solidFill>
                  <a:schemeClr val="bg1">
                    <a:lumMod val="65000"/>
                  </a:schemeClr>
                </a:solidFill>
                <a:latin typeface="Nirmala UI" panose="020B0502040204020203" pitchFamily="34" charset="0"/>
                <a:cs typeface="Nirmala UI" panose="020B0502040204020203" pitchFamily="34" charset="0"/>
              </a:rPr>
              <a:t>Shell and Tube Heat </a:t>
            </a:r>
            <a:r>
              <a:rPr lang="fr-FR" sz="1400" dirty="0" err="1">
                <a:solidFill>
                  <a:schemeClr val="bg1">
                    <a:lumMod val="65000"/>
                  </a:schemeClr>
                </a:solidFill>
                <a:latin typeface="Nirmala UI" panose="020B0502040204020203" pitchFamily="34" charset="0"/>
                <a:cs typeface="Nirmala UI" panose="020B0502040204020203" pitchFamily="34" charset="0"/>
              </a:rPr>
              <a:t>Exchanger</a:t>
            </a:r>
            <a:endParaRPr lang="fr-FR" sz="1400" dirty="0">
              <a:solidFill>
                <a:schemeClr val="bg1">
                  <a:lumMod val="65000"/>
                </a:schemeClr>
              </a:solidFill>
              <a:latin typeface="Nirmala UI" panose="020B0502040204020203" pitchFamily="34" charset="0"/>
              <a:cs typeface="Nirmala UI" panose="020B0502040204020203" pitchFamily="34" charset="0"/>
            </a:endParaRPr>
          </a:p>
        </p:txBody>
      </p:sp>
      <p:sp>
        <p:nvSpPr>
          <p:cNvPr id="13" name="TextBox 12"/>
          <p:cNvSpPr txBox="1"/>
          <p:nvPr/>
        </p:nvSpPr>
        <p:spPr>
          <a:xfrm>
            <a:off x="3200400" y="4673024"/>
            <a:ext cx="3164738" cy="523220"/>
          </a:xfrm>
          <a:prstGeom prst="rect">
            <a:avLst/>
          </a:prstGeom>
          <a:solidFill>
            <a:schemeClr val="bg1">
              <a:lumMod val="85000"/>
              <a:alpha val="35000"/>
            </a:schemeClr>
          </a:solidFill>
        </p:spPr>
        <p:txBody>
          <a:bodyPr wrap="square" rtlCol="0">
            <a:spAutoFit/>
          </a:bodyPr>
          <a:lstStyle>
            <a:defPPr>
              <a:defRPr lang="en-US"/>
            </a:defPPr>
            <a:lvl1pPr>
              <a:defRPr sz="1600" b="1">
                <a:latin typeface="Palatino" pitchFamily="18" charset="0"/>
              </a:defRPr>
            </a:lvl1pPr>
          </a:lstStyle>
          <a:p>
            <a:r>
              <a:rPr lang="fr-FR" sz="1400" dirty="0">
                <a:solidFill>
                  <a:schemeClr val="bg1">
                    <a:lumMod val="65000"/>
                  </a:schemeClr>
                </a:solidFill>
                <a:latin typeface="Nirmala UI" panose="020B0502040204020203" pitchFamily="34" charset="0"/>
                <a:cs typeface="Nirmala UI" panose="020B0502040204020203" pitchFamily="34" charset="0"/>
              </a:rPr>
              <a:t>CE 1282 0F141008 AACTO35</a:t>
            </a:r>
          </a:p>
          <a:p>
            <a:r>
              <a:rPr lang="fr-FR" sz="1400" dirty="0">
                <a:solidFill>
                  <a:schemeClr val="bg1">
                    <a:lumMod val="65000"/>
                  </a:schemeClr>
                </a:solidFill>
                <a:latin typeface="Nirmala UI" panose="020B0502040204020203" pitchFamily="34" charset="0"/>
                <a:cs typeface="Nirmala UI" panose="020B0502040204020203" pitchFamily="34" charset="0"/>
              </a:rPr>
              <a:t>Pressure </a:t>
            </a:r>
            <a:r>
              <a:rPr lang="fr-FR" sz="1400" dirty="0" err="1">
                <a:solidFill>
                  <a:schemeClr val="bg1">
                    <a:lumMod val="65000"/>
                  </a:schemeClr>
                </a:solidFill>
                <a:latin typeface="Nirmala UI" panose="020B0502040204020203" pitchFamily="34" charset="0"/>
                <a:cs typeface="Nirmala UI" panose="020B0502040204020203" pitchFamily="34" charset="0"/>
              </a:rPr>
              <a:t>Vessel</a:t>
            </a:r>
            <a:endParaRPr lang="en-US" sz="1400" dirty="0">
              <a:solidFill>
                <a:schemeClr val="bg1">
                  <a:lumMod val="65000"/>
                </a:schemeClr>
              </a:solidFill>
              <a:latin typeface="Nirmala UI" panose="020B0502040204020203" pitchFamily="34" charset="0"/>
              <a:cs typeface="Nirmala UI" panose="020B0502040204020203" pitchFamily="34" charset="0"/>
            </a:endParaRP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r="6616"/>
          <a:stretch/>
        </p:blipFill>
        <p:spPr>
          <a:xfrm>
            <a:off x="7696172" y="152400"/>
            <a:ext cx="1306426" cy="7620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085" y="162490"/>
            <a:ext cx="2290030" cy="3238442"/>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6442" y="3472860"/>
            <a:ext cx="2290030" cy="3290378"/>
          </a:xfrm>
          <a:prstGeom prst="rect">
            <a:avLst/>
          </a:prstGeom>
        </p:spPr>
      </p:pic>
      <p:sp>
        <p:nvSpPr>
          <p:cNvPr id="9" name="Title 1">
            <a:extLst>
              <a:ext uri="{FF2B5EF4-FFF2-40B4-BE49-F238E27FC236}">
                <a16:creationId xmlns:a16="http://schemas.microsoft.com/office/drawing/2014/main" id="{78729A23-C102-4598-827F-017BF387ACD0}"/>
              </a:ext>
            </a:extLst>
          </p:cNvPr>
          <p:cNvSpPr txBox="1">
            <a:spLocks/>
          </p:cNvSpPr>
          <p:nvPr/>
        </p:nvSpPr>
        <p:spPr bwMode="auto">
          <a:xfrm>
            <a:off x="5715000" y="230583"/>
            <a:ext cx="2057400" cy="68381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ctr">
              <a:spcBef>
                <a:spcPct val="0"/>
              </a:spcBef>
              <a:buNone/>
              <a:defRPr sz="2800" b="1">
                <a:solidFill>
                  <a:schemeClr val="tx1">
                    <a:lumMod val="50000"/>
                    <a:lumOff val="50000"/>
                  </a:schemeClr>
                </a:solidFill>
                <a:effectLst>
                  <a:outerShdw blurRad="38100" dist="38100" dir="2700000" algn="tl">
                    <a:srgbClr val="000000">
                      <a:alpha val="43137"/>
                    </a:srgbClr>
                  </a:outerShdw>
                </a:effectLst>
                <a:latin typeface="Palatino" pitchFamily="18" charset="0"/>
                <a:ea typeface="+mj-ea"/>
                <a:cs typeface="B Yekan" pitchFamily="2" charset="-78"/>
              </a:defRPr>
            </a:lvl1pPr>
          </a:lstStyle>
          <a:p>
            <a:r>
              <a:rPr lang="fa-IR" sz="2400" dirty="0">
                <a:solidFill>
                  <a:schemeClr val="bg1">
                    <a:lumMod val="65000"/>
                  </a:schemeClr>
                </a:solidFill>
                <a:effectLst/>
                <a:latin typeface="w_Yekan" panose="02000500000000020004" pitchFamily="2" charset="-78"/>
              </a:rPr>
              <a:t>استانداردها</a:t>
            </a:r>
          </a:p>
        </p:txBody>
      </p:sp>
    </p:spTree>
    <p:extLst>
      <p:ext uri="{BB962C8B-B14F-4D97-AF65-F5344CB8AC3E}">
        <p14:creationId xmlns:p14="http://schemas.microsoft.com/office/powerpoint/2010/main" val="2706696636"/>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22" presetClass="entr" presetSubtype="8"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22" presetClass="entr" presetSubtype="8"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582" y="1524000"/>
            <a:ext cx="1917045" cy="2743200"/>
          </a:xfrm>
          <a:prstGeom prst="rect">
            <a:avLst/>
          </a:prstGeom>
        </p:spPr>
      </p:pic>
      <p:sp>
        <p:nvSpPr>
          <p:cNvPr id="15" name="TextBox 14"/>
          <p:cNvSpPr txBox="1"/>
          <p:nvPr/>
        </p:nvSpPr>
        <p:spPr>
          <a:xfrm>
            <a:off x="379143" y="4690646"/>
            <a:ext cx="1983057" cy="307777"/>
          </a:xfrm>
          <a:prstGeom prst="rect">
            <a:avLst/>
          </a:prstGeom>
          <a:solidFill>
            <a:schemeClr val="bg1">
              <a:lumMod val="85000"/>
              <a:alpha val="35000"/>
            </a:schemeClr>
          </a:solidFill>
        </p:spPr>
        <p:txBody>
          <a:bodyPr wrap="square" rtlCol="0">
            <a:spAutoFit/>
          </a:bodyPr>
          <a:lstStyle>
            <a:defPPr>
              <a:defRPr lang="en-US"/>
            </a:defPPr>
            <a:lvl1pPr>
              <a:defRPr sz="1600" b="1">
                <a:latin typeface="Palatino" pitchFamily="18" charset="0"/>
              </a:defRPr>
            </a:lvl1pPr>
          </a:lstStyle>
          <a:p>
            <a:pPr algn="ctr"/>
            <a:r>
              <a:rPr lang="fr-FR" sz="1400" dirty="0">
                <a:solidFill>
                  <a:schemeClr val="bg1">
                    <a:lumMod val="65000"/>
                  </a:schemeClr>
                </a:solidFill>
                <a:latin typeface="Nirmala UI" panose="020B0502040204020203" pitchFamily="34" charset="0"/>
                <a:cs typeface="Nirmala UI" panose="020B0502040204020203" pitchFamily="34" charset="0"/>
              </a:rPr>
              <a:t>ISO 3834-2:2005</a:t>
            </a:r>
          </a:p>
        </p:txBody>
      </p:sp>
      <p:sp>
        <p:nvSpPr>
          <p:cNvPr id="16" name="TextBox 15"/>
          <p:cNvSpPr txBox="1"/>
          <p:nvPr/>
        </p:nvSpPr>
        <p:spPr>
          <a:xfrm>
            <a:off x="2740616" y="4659868"/>
            <a:ext cx="1878325" cy="307777"/>
          </a:xfrm>
          <a:prstGeom prst="rect">
            <a:avLst/>
          </a:prstGeom>
          <a:solidFill>
            <a:schemeClr val="bg1">
              <a:lumMod val="85000"/>
              <a:alpha val="35000"/>
            </a:schemeClr>
          </a:solidFill>
        </p:spPr>
        <p:txBody>
          <a:bodyPr wrap="square" rtlCol="0">
            <a:spAutoFit/>
          </a:bodyPr>
          <a:lstStyle>
            <a:defPPr>
              <a:defRPr lang="en-US"/>
            </a:defPPr>
            <a:lvl1pPr>
              <a:defRPr sz="1600" b="1">
                <a:latin typeface="Palatino" pitchFamily="18" charset="0"/>
              </a:defRPr>
            </a:lvl1pPr>
          </a:lstStyle>
          <a:p>
            <a:pPr algn="ctr"/>
            <a:r>
              <a:rPr lang="fr-FR" sz="1400" dirty="0">
                <a:solidFill>
                  <a:schemeClr val="bg1">
                    <a:lumMod val="65000"/>
                  </a:schemeClr>
                </a:solidFill>
                <a:latin typeface="Nirmala UI" panose="020B0502040204020203" pitchFamily="34" charset="0"/>
                <a:cs typeface="Nirmala UI" panose="020B0502040204020203" pitchFamily="34" charset="0"/>
              </a:rPr>
              <a:t>ISO 9001:2015</a:t>
            </a:r>
          </a:p>
        </p:txBody>
      </p:sp>
      <p:sp>
        <p:nvSpPr>
          <p:cNvPr id="17" name="TextBox 16"/>
          <p:cNvSpPr txBox="1"/>
          <p:nvPr/>
        </p:nvSpPr>
        <p:spPr>
          <a:xfrm>
            <a:off x="4953000" y="4648200"/>
            <a:ext cx="1977079" cy="307777"/>
          </a:xfrm>
          <a:prstGeom prst="rect">
            <a:avLst/>
          </a:prstGeom>
          <a:solidFill>
            <a:schemeClr val="bg1">
              <a:lumMod val="85000"/>
              <a:alpha val="35000"/>
            </a:schemeClr>
          </a:solidFill>
        </p:spPr>
        <p:txBody>
          <a:bodyPr wrap="square" rtlCol="0">
            <a:spAutoFit/>
          </a:bodyPr>
          <a:lstStyle>
            <a:defPPr>
              <a:defRPr lang="en-US"/>
            </a:defPPr>
            <a:lvl1pPr>
              <a:defRPr sz="1600" b="1">
                <a:latin typeface="Palatino" pitchFamily="18" charset="0"/>
              </a:defRPr>
            </a:lvl1pPr>
          </a:lstStyle>
          <a:p>
            <a:pPr algn="ctr"/>
            <a:r>
              <a:rPr lang="fr-FR" sz="1400" dirty="0">
                <a:solidFill>
                  <a:schemeClr val="bg1">
                    <a:lumMod val="65000"/>
                  </a:schemeClr>
                </a:solidFill>
                <a:latin typeface="Nirmala UI" panose="020B0502040204020203" pitchFamily="34" charset="0"/>
                <a:cs typeface="Nirmala UI" panose="020B0502040204020203" pitchFamily="34" charset="0"/>
              </a:rPr>
              <a:t>ISO/TS 29001:2020</a:t>
            </a:r>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r="6616"/>
          <a:stretch/>
        </p:blipFill>
        <p:spPr>
          <a:xfrm>
            <a:off x="7696172" y="152400"/>
            <a:ext cx="1306426" cy="762000"/>
          </a:xfrm>
          <a:prstGeom prst="rect">
            <a:avLst/>
          </a:prstGeom>
        </p:spPr>
      </p:pic>
      <p:pic>
        <p:nvPicPr>
          <p:cNvPr id="1026" name="Picture 2" descr="Z:\Liscence\1399\ISO 9001 2015 PERSIA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38669" y="1591692"/>
            <a:ext cx="1882218" cy="266160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9200" y="1600201"/>
            <a:ext cx="1886100" cy="2667000"/>
          </a:xfrm>
          <a:prstGeom prst="rect">
            <a:avLst/>
          </a:prstGeom>
        </p:spPr>
      </p:pic>
      <p:pic>
        <p:nvPicPr>
          <p:cNvPr id="59393" name="Picture 1" descr="C:\Users\k.kheiri\Desktop\download.jpg"/>
          <p:cNvPicPr>
            <a:picLocks noChangeAspect="1" noChangeArrowheads="1"/>
          </p:cNvPicPr>
          <p:nvPr/>
        </p:nvPicPr>
        <p:blipFill>
          <a:blip r:embed="rId6"/>
          <a:srcRect/>
          <a:stretch>
            <a:fillRect/>
          </a:stretch>
        </p:blipFill>
        <p:spPr bwMode="auto">
          <a:xfrm>
            <a:off x="7924800" y="4800600"/>
            <a:ext cx="914400" cy="914400"/>
          </a:xfrm>
          <a:prstGeom prst="rect">
            <a:avLst/>
          </a:prstGeom>
          <a:noFill/>
        </p:spPr>
      </p:pic>
      <p:pic>
        <p:nvPicPr>
          <p:cNvPr id="59395" name="Picture 3" descr="C:\Users\k.kheiri\Desktop\download.png"/>
          <p:cNvPicPr>
            <a:picLocks noChangeAspect="1" noChangeArrowheads="1"/>
          </p:cNvPicPr>
          <p:nvPr/>
        </p:nvPicPr>
        <p:blipFill>
          <a:blip r:embed="rId7"/>
          <a:srcRect/>
          <a:stretch>
            <a:fillRect/>
          </a:stretch>
        </p:blipFill>
        <p:spPr bwMode="auto">
          <a:xfrm>
            <a:off x="8001000" y="3810000"/>
            <a:ext cx="685800" cy="692658"/>
          </a:xfrm>
          <a:prstGeom prst="rect">
            <a:avLst/>
          </a:prstGeom>
          <a:noFill/>
        </p:spPr>
      </p:pic>
      <p:pic>
        <p:nvPicPr>
          <p:cNvPr id="14" name="Picture 1" descr="C:\Users\k.kheiri\Desktop\download (1).png"/>
          <p:cNvPicPr>
            <a:picLocks noChangeAspect="1" noChangeArrowheads="1"/>
          </p:cNvPicPr>
          <p:nvPr/>
        </p:nvPicPr>
        <p:blipFill>
          <a:blip r:embed="rId8"/>
          <a:srcRect/>
          <a:stretch>
            <a:fillRect/>
          </a:stretch>
        </p:blipFill>
        <p:spPr bwMode="auto">
          <a:xfrm>
            <a:off x="7834065" y="5943600"/>
            <a:ext cx="1157535" cy="685800"/>
          </a:xfrm>
          <a:prstGeom prst="rect">
            <a:avLst/>
          </a:prstGeom>
          <a:noFill/>
        </p:spPr>
      </p:pic>
      <p:sp>
        <p:nvSpPr>
          <p:cNvPr id="18" name="Title 1">
            <a:extLst>
              <a:ext uri="{FF2B5EF4-FFF2-40B4-BE49-F238E27FC236}">
                <a16:creationId xmlns:a16="http://schemas.microsoft.com/office/drawing/2014/main" id="{6F40CE94-E8C8-4520-AF2A-D2E05C89089F}"/>
              </a:ext>
            </a:extLst>
          </p:cNvPr>
          <p:cNvSpPr txBox="1">
            <a:spLocks/>
          </p:cNvSpPr>
          <p:nvPr/>
        </p:nvSpPr>
        <p:spPr bwMode="auto">
          <a:xfrm>
            <a:off x="5715000" y="230583"/>
            <a:ext cx="2057400" cy="68381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ctr">
              <a:spcBef>
                <a:spcPct val="0"/>
              </a:spcBef>
              <a:buNone/>
              <a:defRPr sz="2800" b="1">
                <a:solidFill>
                  <a:schemeClr val="tx1">
                    <a:lumMod val="50000"/>
                    <a:lumOff val="50000"/>
                  </a:schemeClr>
                </a:solidFill>
                <a:effectLst>
                  <a:outerShdw blurRad="38100" dist="38100" dir="2700000" algn="tl">
                    <a:srgbClr val="000000">
                      <a:alpha val="43137"/>
                    </a:srgbClr>
                  </a:outerShdw>
                </a:effectLst>
                <a:latin typeface="Palatino" pitchFamily="18" charset="0"/>
                <a:ea typeface="+mj-ea"/>
                <a:cs typeface="B Yekan" pitchFamily="2" charset="-78"/>
              </a:defRPr>
            </a:lvl1pPr>
          </a:lstStyle>
          <a:p>
            <a:r>
              <a:rPr lang="fa-IR" sz="2400" dirty="0">
                <a:solidFill>
                  <a:schemeClr val="bg1">
                    <a:lumMod val="65000"/>
                  </a:schemeClr>
                </a:solidFill>
                <a:effectLst/>
                <a:latin typeface="w_Yekan" panose="02000500000000020004" pitchFamily="2" charset="-78"/>
              </a:rPr>
              <a:t>استانداردها</a:t>
            </a:r>
          </a:p>
        </p:txBody>
      </p:sp>
    </p:spTree>
    <p:extLst>
      <p:ext uri="{BB962C8B-B14F-4D97-AF65-F5344CB8AC3E}">
        <p14:creationId xmlns:p14="http://schemas.microsoft.com/office/powerpoint/2010/main" val="605955473"/>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up)">
                                      <p:cBhvr>
                                        <p:cTn id="15" dur="500"/>
                                        <p:tgtEl>
                                          <p:spTgt spid="1026"/>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500"/>
                                        <p:tgtEl>
                                          <p:spTgt spid="16"/>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up)">
                                      <p:cBhvr>
                                        <p:cTn id="23" dur="500"/>
                                        <p:tgtEl>
                                          <p:spTgt spid="2"/>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up)">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290269" y="5105400"/>
            <a:ext cx="1757731" cy="307777"/>
          </a:xfrm>
          <a:prstGeom prst="rect">
            <a:avLst/>
          </a:prstGeom>
          <a:solidFill>
            <a:schemeClr val="bg1">
              <a:lumMod val="85000"/>
              <a:alpha val="35000"/>
            </a:schemeClr>
          </a:solidFill>
        </p:spPr>
        <p:txBody>
          <a:bodyPr wrap="square" rtlCol="0">
            <a:spAutoFit/>
          </a:bodyPr>
          <a:lstStyle>
            <a:defPPr>
              <a:defRPr lang="en-US"/>
            </a:defPPr>
            <a:lvl1pPr>
              <a:defRPr sz="1600" b="1">
                <a:latin typeface="Palatino" pitchFamily="18" charset="0"/>
              </a:defRPr>
            </a:lvl1pPr>
          </a:lstStyle>
          <a:p>
            <a:pPr algn="ctr"/>
            <a:r>
              <a:rPr lang="fr-FR" sz="1400" dirty="0">
                <a:solidFill>
                  <a:schemeClr val="bg1">
                    <a:lumMod val="65000"/>
                  </a:schemeClr>
                </a:solidFill>
                <a:latin typeface="Nirmala UI" panose="020B0502040204020203" pitchFamily="34" charset="0"/>
                <a:cs typeface="Nirmala UI" panose="020B0502040204020203" pitchFamily="34" charset="0"/>
              </a:rPr>
              <a:t>ISO  14001:2015</a:t>
            </a:r>
          </a:p>
        </p:txBody>
      </p:sp>
      <p:sp>
        <p:nvSpPr>
          <p:cNvPr id="10" name="TextBox 9"/>
          <p:cNvSpPr txBox="1"/>
          <p:nvPr/>
        </p:nvSpPr>
        <p:spPr>
          <a:xfrm>
            <a:off x="4343400" y="5105400"/>
            <a:ext cx="2286000" cy="307777"/>
          </a:xfrm>
          <a:prstGeom prst="rect">
            <a:avLst/>
          </a:prstGeom>
          <a:solidFill>
            <a:schemeClr val="bg1">
              <a:lumMod val="85000"/>
              <a:alpha val="35000"/>
            </a:schemeClr>
          </a:solidFill>
        </p:spPr>
        <p:txBody>
          <a:bodyPr wrap="square" rtlCol="0">
            <a:spAutoFit/>
          </a:bodyPr>
          <a:lstStyle>
            <a:defPPr>
              <a:defRPr lang="en-US"/>
            </a:defPPr>
            <a:lvl1pPr>
              <a:defRPr sz="1600" b="1">
                <a:latin typeface="Palatino" pitchFamily="18" charset="0"/>
              </a:defRPr>
            </a:lvl1pPr>
          </a:lstStyle>
          <a:p>
            <a:pPr algn="ctr"/>
            <a:r>
              <a:rPr lang="fr-FR" sz="1400" dirty="0">
                <a:solidFill>
                  <a:schemeClr val="bg1">
                    <a:lumMod val="65000"/>
                  </a:schemeClr>
                </a:solidFill>
                <a:latin typeface="Nirmala UI" panose="020B0502040204020203" pitchFamily="34" charset="0"/>
                <a:cs typeface="Nirmala UI" panose="020B0502040204020203" pitchFamily="34" charset="0"/>
              </a:rPr>
              <a:t>ISO 45001 2018 PERSIAN</a:t>
            </a:r>
          </a:p>
        </p:txBody>
      </p:sp>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r="6616"/>
          <a:stretch/>
        </p:blipFill>
        <p:spPr>
          <a:xfrm>
            <a:off x="7696172" y="152400"/>
            <a:ext cx="1306426" cy="76200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1600200"/>
            <a:ext cx="2247272" cy="317770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3400" y="1600200"/>
            <a:ext cx="2286000" cy="3232470"/>
          </a:xfrm>
          <a:prstGeom prst="rect">
            <a:avLst/>
          </a:prstGeom>
        </p:spPr>
      </p:pic>
      <p:pic>
        <p:nvPicPr>
          <p:cNvPr id="11" name="Picture 1" descr="C:\Users\k.kheiri\Desktop\download.jpg"/>
          <p:cNvPicPr>
            <a:picLocks noChangeAspect="1" noChangeArrowheads="1"/>
          </p:cNvPicPr>
          <p:nvPr/>
        </p:nvPicPr>
        <p:blipFill>
          <a:blip r:embed="rId5"/>
          <a:srcRect/>
          <a:stretch>
            <a:fillRect/>
          </a:stretch>
        </p:blipFill>
        <p:spPr bwMode="auto">
          <a:xfrm>
            <a:off x="7924800" y="4800600"/>
            <a:ext cx="914400" cy="914400"/>
          </a:xfrm>
          <a:prstGeom prst="rect">
            <a:avLst/>
          </a:prstGeom>
          <a:noFill/>
        </p:spPr>
      </p:pic>
      <p:pic>
        <p:nvPicPr>
          <p:cNvPr id="58369" name="Picture 1" descr="C:\Users\k.kheiri\Desktop\download (1).png"/>
          <p:cNvPicPr>
            <a:picLocks noChangeAspect="1" noChangeArrowheads="1"/>
          </p:cNvPicPr>
          <p:nvPr/>
        </p:nvPicPr>
        <p:blipFill>
          <a:blip r:embed="rId6"/>
          <a:srcRect/>
          <a:stretch>
            <a:fillRect/>
          </a:stretch>
        </p:blipFill>
        <p:spPr bwMode="auto">
          <a:xfrm>
            <a:off x="7834065" y="5943600"/>
            <a:ext cx="1157535" cy="685800"/>
          </a:xfrm>
          <a:prstGeom prst="rect">
            <a:avLst/>
          </a:prstGeom>
          <a:noFill/>
        </p:spPr>
      </p:pic>
      <p:sp>
        <p:nvSpPr>
          <p:cNvPr id="15" name="Title 1">
            <a:extLst>
              <a:ext uri="{FF2B5EF4-FFF2-40B4-BE49-F238E27FC236}">
                <a16:creationId xmlns:a16="http://schemas.microsoft.com/office/drawing/2014/main" id="{ED889541-AECA-481A-A1DE-58791C6C4BE4}"/>
              </a:ext>
            </a:extLst>
          </p:cNvPr>
          <p:cNvSpPr txBox="1">
            <a:spLocks/>
          </p:cNvSpPr>
          <p:nvPr/>
        </p:nvSpPr>
        <p:spPr bwMode="auto">
          <a:xfrm>
            <a:off x="5715000" y="230583"/>
            <a:ext cx="2057400" cy="68381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ctr">
              <a:spcBef>
                <a:spcPct val="0"/>
              </a:spcBef>
              <a:buNone/>
              <a:defRPr sz="2800" b="1">
                <a:solidFill>
                  <a:schemeClr val="tx1">
                    <a:lumMod val="50000"/>
                    <a:lumOff val="50000"/>
                  </a:schemeClr>
                </a:solidFill>
                <a:effectLst>
                  <a:outerShdw blurRad="38100" dist="38100" dir="2700000" algn="tl">
                    <a:srgbClr val="000000">
                      <a:alpha val="43137"/>
                    </a:srgbClr>
                  </a:outerShdw>
                </a:effectLst>
                <a:latin typeface="Palatino" pitchFamily="18" charset="0"/>
                <a:ea typeface="+mj-ea"/>
                <a:cs typeface="B Yekan" pitchFamily="2" charset="-78"/>
              </a:defRPr>
            </a:lvl1pPr>
          </a:lstStyle>
          <a:p>
            <a:r>
              <a:rPr lang="fa-IR" sz="2400" dirty="0">
                <a:solidFill>
                  <a:schemeClr val="bg1">
                    <a:lumMod val="65000"/>
                  </a:schemeClr>
                </a:solidFill>
                <a:effectLst/>
                <a:latin typeface="w_Yekan" panose="02000500000000020004" pitchFamily="2" charset="-78"/>
              </a:rPr>
              <a:t>استانداردها</a:t>
            </a:r>
          </a:p>
        </p:txBody>
      </p:sp>
    </p:spTree>
    <p:extLst>
      <p:ext uri="{BB962C8B-B14F-4D97-AF65-F5344CB8AC3E}">
        <p14:creationId xmlns:p14="http://schemas.microsoft.com/office/powerpoint/2010/main" val="1038390496"/>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73430" y="1219200"/>
            <a:ext cx="3048000" cy="42393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269" b="-269"/>
          <a:stretch/>
        </p:blipFill>
        <p:spPr bwMode="auto">
          <a:xfrm>
            <a:off x="3874770" y="1219200"/>
            <a:ext cx="3048000" cy="423939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5867400"/>
            <a:ext cx="1218062" cy="796974"/>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r="6616"/>
          <a:stretch/>
        </p:blipFill>
        <p:spPr>
          <a:xfrm>
            <a:off x="7696172" y="152400"/>
            <a:ext cx="1306426" cy="762000"/>
          </a:xfrm>
          <a:prstGeom prst="rect">
            <a:avLst/>
          </a:prstGeom>
        </p:spPr>
      </p:pic>
      <p:sp>
        <p:nvSpPr>
          <p:cNvPr id="8" name="Title 1">
            <a:extLst>
              <a:ext uri="{FF2B5EF4-FFF2-40B4-BE49-F238E27FC236}">
                <a16:creationId xmlns:a16="http://schemas.microsoft.com/office/drawing/2014/main" id="{9C699ADD-F6BB-41ED-9347-860FFCC7630B}"/>
              </a:ext>
            </a:extLst>
          </p:cNvPr>
          <p:cNvSpPr txBox="1">
            <a:spLocks/>
          </p:cNvSpPr>
          <p:nvPr/>
        </p:nvSpPr>
        <p:spPr bwMode="auto">
          <a:xfrm>
            <a:off x="5715000" y="230583"/>
            <a:ext cx="2057400" cy="68381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ctr">
              <a:spcBef>
                <a:spcPct val="0"/>
              </a:spcBef>
              <a:buNone/>
              <a:defRPr sz="2800" b="1">
                <a:solidFill>
                  <a:schemeClr val="tx1">
                    <a:lumMod val="50000"/>
                    <a:lumOff val="50000"/>
                  </a:schemeClr>
                </a:solidFill>
                <a:effectLst>
                  <a:outerShdw blurRad="38100" dist="38100" dir="2700000" algn="tl">
                    <a:srgbClr val="000000">
                      <a:alpha val="43137"/>
                    </a:srgbClr>
                  </a:outerShdw>
                </a:effectLst>
                <a:latin typeface="Palatino" pitchFamily="18" charset="0"/>
                <a:ea typeface="+mj-ea"/>
                <a:cs typeface="B Yekan" pitchFamily="2" charset="-78"/>
              </a:defRPr>
            </a:lvl1pPr>
          </a:lstStyle>
          <a:p>
            <a:r>
              <a:rPr lang="fa-IR" sz="2400" dirty="0">
                <a:solidFill>
                  <a:schemeClr val="bg1">
                    <a:lumMod val="65000"/>
                  </a:schemeClr>
                </a:solidFill>
                <a:effectLst/>
                <a:latin typeface="w_Yekan" panose="02000500000000020004" pitchFamily="2" charset="-78"/>
              </a:rPr>
              <a:t>استانداردها</a:t>
            </a:r>
          </a:p>
        </p:txBody>
      </p:sp>
    </p:spTree>
    <p:extLst>
      <p:ext uri="{BB962C8B-B14F-4D97-AF65-F5344CB8AC3E}">
        <p14:creationId xmlns:p14="http://schemas.microsoft.com/office/powerpoint/2010/main" val="1191449694"/>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up)">
                                      <p:cBhvr>
                                        <p:cTn id="7" dur="500"/>
                                        <p:tgtEl>
                                          <p:spTgt spid="102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wipe(up)">
                                      <p:cBhvr>
                                        <p:cTn id="11"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4534939" y="314633"/>
            <a:ext cx="2935717" cy="507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124" tIns="42055" rIns="84124" bIns="42055" numCol="1" anchor="ctr" anchorCtr="0" compatLnSpc="1">
            <a:prstTxWarp prst="textNoShape">
              <a:avLst/>
            </a:prstTxWarp>
          </a:bodyPr>
          <a:lstStyle>
            <a:defPPr>
              <a:defRPr lang="en-US"/>
            </a:defPPr>
            <a:lvl1pPr algn="ctr" defTabSz="846912" fontAlgn="base">
              <a:spcBef>
                <a:spcPct val="0"/>
              </a:spcBef>
              <a:spcAft>
                <a:spcPct val="0"/>
              </a:spcAft>
              <a:defRPr sz="3200" b="1">
                <a:solidFill>
                  <a:schemeClr val="tx1">
                    <a:lumMod val="50000"/>
                    <a:lumOff val="50000"/>
                  </a:schemeClr>
                </a:solidFill>
                <a:effectLst>
                  <a:outerShdw blurRad="38100" dist="38100" dir="2700000" algn="tl">
                    <a:srgbClr val="000000">
                      <a:alpha val="43137"/>
                    </a:srgbClr>
                  </a:outerShdw>
                </a:effectLst>
                <a:latin typeface="+mj-lt"/>
                <a:ea typeface="+mj-ea"/>
                <a:cs typeface="B Yekan" pitchFamily="2" charset="-78"/>
              </a:defRPr>
            </a:lvl1pPr>
            <a:lvl2pPr algn="ctr" defTabSz="846912" fontAlgn="base">
              <a:spcBef>
                <a:spcPct val="0"/>
              </a:spcBef>
              <a:spcAft>
                <a:spcPct val="0"/>
              </a:spcAft>
              <a:defRPr sz="4100">
                <a:latin typeface="Calibri" pitchFamily="34" charset="0"/>
                <a:cs typeface="Arial" charset="0"/>
              </a:defRPr>
            </a:lvl2pPr>
            <a:lvl3pPr algn="ctr" defTabSz="846912" fontAlgn="base">
              <a:spcBef>
                <a:spcPct val="0"/>
              </a:spcBef>
              <a:spcAft>
                <a:spcPct val="0"/>
              </a:spcAft>
              <a:defRPr sz="4100">
                <a:latin typeface="Calibri" pitchFamily="34" charset="0"/>
                <a:cs typeface="Arial" charset="0"/>
              </a:defRPr>
            </a:lvl3pPr>
            <a:lvl4pPr algn="ctr" defTabSz="846912" fontAlgn="base">
              <a:spcBef>
                <a:spcPct val="0"/>
              </a:spcBef>
              <a:spcAft>
                <a:spcPct val="0"/>
              </a:spcAft>
              <a:defRPr sz="4100">
                <a:latin typeface="Calibri" pitchFamily="34" charset="0"/>
                <a:cs typeface="Arial" charset="0"/>
              </a:defRPr>
            </a:lvl4pPr>
            <a:lvl5pPr algn="ctr" defTabSz="846912" fontAlgn="base">
              <a:spcBef>
                <a:spcPct val="0"/>
              </a:spcBef>
              <a:spcAft>
                <a:spcPct val="0"/>
              </a:spcAft>
              <a:defRPr sz="4100">
                <a:latin typeface="Calibri" pitchFamily="34" charset="0"/>
                <a:cs typeface="Arial" charset="0"/>
              </a:defRPr>
            </a:lvl5pPr>
            <a:lvl6pPr marL="382905" algn="ctr" defTabSz="846912" fontAlgn="base">
              <a:spcBef>
                <a:spcPct val="0"/>
              </a:spcBef>
              <a:spcAft>
                <a:spcPct val="0"/>
              </a:spcAft>
              <a:defRPr sz="4100">
                <a:latin typeface="Calibri" pitchFamily="34" charset="0"/>
                <a:cs typeface="Arial" charset="0"/>
              </a:defRPr>
            </a:lvl6pPr>
            <a:lvl7pPr marL="765810" algn="ctr" defTabSz="846912" fontAlgn="base">
              <a:spcBef>
                <a:spcPct val="0"/>
              </a:spcBef>
              <a:spcAft>
                <a:spcPct val="0"/>
              </a:spcAft>
              <a:defRPr sz="4100">
                <a:latin typeface="Calibri" pitchFamily="34" charset="0"/>
                <a:cs typeface="Arial" charset="0"/>
              </a:defRPr>
            </a:lvl7pPr>
            <a:lvl8pPr marL="1148715" algn="ctr" defTabSz="846912" fontAlgn="base">
              <a:spcBef>
                <a:spcPct val="0"/>
              </a:spcBef>
              <a:spcAft>
                <a:spcPct val="0"/>
              </a:spcAft>
              <a:defRPr sz="4100">
                <a:latin typeface="Calibri" pitchFamily="34" charset="0"/>
                <a:cs typeface="Arial" charset="0"/>
              </a:defRPr>
            </a:lvl8pPr>
            <a:lvl9pPr marL="1531620" algn="ctr" defTabSz="846912" fontAlgn="base">
              <a:spcBef>
                <a:spcPct val="0"/>
              </a:spcBef>
              <a:spcAft>
                <a:spcPct val="0"/>
              </a:spcAft>
              <a:defRPr sz="4100">
                <a:latin typeface="Calibri" pitchFamily="34" charset="0"/>
                <a:cs typeface="Arial" charset="0"/>
              </a:defRPr>
            </a:lvl9pPr>
          </a:lstStyle>
          <a:p>
            <a:r>
              <a:rPr lang="fa-IR" sz="2400" dirty="0">
                <a:solidFill>
                  <a:schemeClr val="bg1">
                    <a:lumMod val="65000"/>
                  </a:schemeClr>
                </a:solidFill>
                <a:effectLst/>
                <a:latin typeface="w_Yekan" panose="02000500000000020004" pitchFamily="2" charset="-78"/>
              </a:rPr>
              <a:t>موفقیت ها و دستاوردها</a:t>
            </a:r>
            <a:endParaRPr lang="en-US" sz="2400" dirty="0">
              <a:solidFill>
                <a:schemeClr val="bg1">
                  <a:lumMod val="65000"/>
                </a:schemeClr>
              </a:solidFill>
              <a:effectLst/>
              <a:latin typeface="w_Yekan" panose="02000500000000020004" pitchFamily="2" charset="-78"/>
            </a:endParaRPr>
          </a:p>
        </p:txBody>
      </p:sp>
      <p:sp>
        <p:nvSpPr>
          <p:cNvPr id="16" name="Rektangel 30"/>
          <p:cNvSpPr>
            <a:spLocks noChangeArrowheads="1"/>
          </p:cNvSpPr>
          <p:nvPr/>
        </p:nvSpPr>
        <p:spPr bwMode="auto">
          <a:xfrm>
            <a:off x="-47109" y="342314"/>
            <a:ext cx="7696200" cy="6629400"/>
          </a:xfrm>
          <a:prstGeom prst="rect">
            <a:avLst/>
          </a:prstGeom>
          <a:noFill/>
          <a:ln>
            <a:noFill/>
            <a:headEnd/>
            <a:tailEnd/>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285750" lvl="0" indent="-285750" algn="r" rtl="1">
              <a:lnSpc>
                <a:spcPct val="200000"/>
              </a:lnSpc>
              <a:buClr>
                <a:srgbClr val="4BC1AD"/>
              </a:buClr>
              <a:buSzPct val="150000"/>
              <a:buFont typeface="Wingdings" pitchFamily="2" charset="2"/>
              <a:buChar char="ü"/>
            </a:pPr>
            <a:r>
              <a:rPr lang="fa-IR" sz="1500" dirty="0" err="1">
                <a:solidFill>
                  <a:schemeClr val="bg1">
                    <a:lumMod val="65000"/>
                  </a:schemeClr>
                </a:solidFill>
                <a:cs typeface="B Yekan" pitchFamily="2" charset="-78"/>
              </a:rPr>
              <a:t>اولين</a:t>
            </a:r>
            <a:r>
              <a:rPr lang="fa-IR" sz="1500" dirty="0">
                <a:solidFill>
                  <a:schemeClr val="bg1">
                    <a:lumMod val="65000"/>
                  </a:schemeClr>
                </a:solidFill>
                <a:cs typeface="B Yekan" pitchFamily="2" charset="-78"/>
              </a:rPr>
              <a:t> </a:t>
            </a:r>
            <a:r>
              <a:rPr lang="fa-IR" sz="1500" dirty="0" err="1">
                <a:solidFill>
                  <a:schemeClr val="bg1">
                    <a:lumMod val="65000"/>
                  </a:schemeClr>
                </a:solidFill>
                <a:cs typeface="B Yekan" pitchFamily="2" charset="-78"/>
              </a:rPr>
              <a:t>تامين</a:t>
            </a:r>
            <a:r>
              <a:rPr lang="fa-IR" sz="1500" dirty="0">
                <a:solidFill>
                  <a:schemeClr val="bg1">
                    <a:lumMod val="65000"/>
                  </a:schemeClr>
                </a:solidFill>
                <a:cs typeface="B Yekan" pitchFamily="2" charset="-78"/>
              </a:rPr>
              <a:t> کننده </a:t>
            </a:r>
            <a:r>
              <a:rPr lang="fa-IR" sz="1500" dirty="0" err="1">
                <a:solidFill>
                  <a:schemeClr val="bg1">
                    <a:lumMod val="65000"/>
                  </a:schemeClr>
                </a:solidFill>
                <a:cs typeface="B Yekan" pitchFamily="2" charset="-78"/>
              </a:rPr>
              <a:t>ايراني</a:t>
            </a:r>
            <a:r>
              <a:rPr lang="fa-IR" sz="1500" dirty="0">
                <a:solidFill>
                  <a:schemeClr val="bg1">
                    <a:lumMod val="65000"/>
                  </a:schemeClr>
                </a:solidFill>
                <a:cs typeface="B Yekan" pitchFamily="2" charset="-78"/>
              </a:rPr>
              <a:t> در </a:t>
            </a:r>
            <a:r>
              <a:rPr lang="fa-IR" sz="1500" dirty="0" err="1">
                <a:solidFill>
                  <a:schemeClr val="bg1">
                    <a:lumMod val="65000"/>
                  </a:schemeClr>
                </a:solidFill>
                <a:cs typeface="B Yekan" pitchFamily="2" charset="-78"/>
              </a:rPr>
              <a:t>طراحي</a:t>
            </a:r>
            <a:r>
              <a:rPr lang="fa-IR" sz="1500" dirty="0">
                <a:solidFill>
                  <a:schemeClr val="bg1">
                    <a:lumMod val="65000"/>
                  </a:schemeClr>
                </a:solidFill>
                <a:cs typeface="B Yekan" pitchFamily="2" charset="-78"/>
              </a:rPr>
              <a:t>،‌ ساخت و نصب </a:t>
            </a:r>
            <a:r>
              <a:rPr lang="en-US" sz="1500" dirty="0">
                <a:solidFill>
                  <a:schemeClr val="bg1">
                    <a:lumMod val="65000"/>
                  </a:schemeClr>
                </a:solidFill>
                <a:cs typeface="B Yekan" pitchFamily="2" charset="-78"/>
              </a:rPr>
              <a:t>Cooling Water </a:t>
            </a:r>
            <a:r>
              <a:rPr lang="fa-IR" sz="1500" dirty="0">
                <a:solidFill>
                  <a:schemeClr val="bg1">
                    <a:lumMod val="65000"/>
                  </a:schemeClr>
                </a:solidFill>
                <a:cs typeface="B Yekan" pitchFamily="2" charset="-78"/>
              </a:rPr>
              <a:t> واحد 132 فاز 15/16 </a:t>
            </a:r>
            <a:endParaRPr lang="en-US" sz="1500" dirty="0">
              <a:solidFill>
                <a:schemeClr val="bg1">
                  <a:lumMod val="65000"/>
                </a:schemeClr>
              </a:solidFill>
              <a:cs typeface="B Yekan" pitchFamily="2" charset="-78"/>
            </a:endParaRPr>
          </a:p>
          <a:p>
            <a:pPr marL="285750" lvl="0" indent="-285750" algn="r" rtl="1">
              <a:lnSpc>
                <a:spcPct val="200000"/>
              </a:lnSpc>
              <a:buClr>
                <a:srgbClr val="4BC1AD"/>
              </a:buClr>
              <a:buSzPct val="150000"/>
              <a:buFont typeface="Wingdings" pitchFamily="2" charset="2"/>
              <a:buChar char="ü"/>
            </a:pPr>
            <a:r>
              <a:rPr lang="fa-IR" sz="1500" dirty="0" err="1">
                <a:solidFill>
                  <a:schemeClr val="bg1">
                    <a:lumMod val="65000"/>
                  </a:schemeClr>
                </a:solidFill>
                <a:cs typeface="B Yekan" pitchFamily="2" charset="-78"/>
              </a:rPr>
              <a:t>طراحي</a:t>
            </a:r>
            <a:r>
              <a:rPr lang="fa-IR" sz="1500" dirty="0">
                <a:solidFill>
                  <a:schemeClr val="bg1">
                    <a:lumMod val="65000"/>
                  </a:schemeClr>
                </a:solidFill>
                <a:cs typeface="B Yekan" pitchFamily="2" charset="-78"/>
              </a:rPr>
              <a:t>،‌ </a:t>
            </a:r>
            <a:r>
              <a:rPr lang="fa-IR" sz="1500" dirty="0" err="1">
                <a:solidFill>
                  <a:schemeClr val="bg1">
                    <a:lumMod val="65000"/>
                  </a:schemeClr>
                </a:solidFill>
                <a:cs typeface="B Yekan" pitchFamily="2" charset="-78"/>
              </a:rPr>
              <a:t>توليد</a:t>
            </a:r>
            <a:r>
              <a:rPr lang="fa-IR" sz="1500" dirty="0">
                <a:solidFill>
                  <a:schemeClr val="bg1">
                    <a:lumMod val="65000"/>
                  </a:schemeClr>
                </a:solidFill>
                <a:cs typeface="B Yekan" pitchFamily="2" charset="-78"/>
              </a:rPr>
              <a:t> و نصب </a:t>
            </a:r>
            <a:r>
              <a:rPr lang="fa-IR" sz="1500" dirty="0" err="1">
                <a:solidFill>
                  <a:schemeClr val="bg1">
                    <a:lumMod val="65000"/>
                  </a:schemeClr>
                </a:solidFill>
                <a:cs typeface="B Yekan" pitchFamily="2" charset="-78"/>
              </a:rPr>
              <a:t>مبدلهاي</a:t>
            </a:r>
            <a:r>
              <a:rPr lang="fa-IR" sz="1500" dirty="0">
                <a:solidFill>
                  <a:schemeClr val="bg1">
                    <a:lumMod val="65000"/>
                  </a:schemeClr>
                </a:solidFill>
                <a:cs typeface="B Yekan" pitchFamily="2" charset="-78"/>
              </a:rPr>
              <a:t> هوا خنک (</a:t>
            </a:r>
            <a:r>
              <a:rPr lang="en-US" sz="1500" dirty="0">
                <a:solidFill>
                  <a:schemeClr val="bg1">
                    <a:lumMod val="65000"/>
                  </a:schemeClr>
                </a:solidFill>
                <a:cs typeface="B Yekan" pitchFamily="2" charset="-78"/>
              </a:rPr>
              <a:t>Air Cooled Heat Exchanger</a:t>
            </a:r>
            <a:r>
              <a:rPr lang="fa-IR" sz="1500" dirty="0">
                <a:solidFill>
                  <a:schemeClr val="bg1">
                    <a:lumMod val="65000"/>
                  </a:schemeClr>
                </a:solidFill>
                <a:cs typeface="B Yekan" pitchFamily="2" charset="-78"/>
              </a:rPr>
              <a:t>) مورد </a:t>
            </a:r>
            <a:r>
              <a:rPr lang="fa-IR" sz="1500" dirty="0" err="1">
                <a:solidFill>
                  <a:schemeClr val="bg1">
                    <a:lumMod val="65000"/>
                  </a:schemeClr>
                </a:solidFill>
                <a:cs typeface="B Yekan" pitchFamily="2" charset="-78"/>
              </a:rPr>
              <a:t>نياز</a:t>
            </a:r>
            <a:r>
              <a:rPr lang="fa-IR" sz="1500" dirty="0">
                <a:solidFill>
                  <a:schemeClr val="bg1">
                    <a:lumMod val="65000"/>
                  </a:schemeClr>
                </a:solidFill>
                <a:cs typeface="B Yekan" pitchFamily="2" charset="-78"/>
              </a:rPr>
              <a:t> کليه واحد </a:t>
            </a:r>
            <a:r>
              <a:rPr lang="fa-IR" sz="1500" dirty="0" err="1">
                <a:solidFill>
                  <a:schemeClr val="bg1">
                    <a:lumMod val="65000"/>
                  </a:schemeClr>
                </a:solidFill>
                <a:cs typeface="B Yekan" pitchFamily="2" charset="-78"/>
              </a:rPr>
              <a:t>هاي</a:t>
            </a:r>
            <a:r>
              <a:rPr lang="fa-IR" sz="1500" dirty="0">
                <a:solidFill>
                  <a:schemeClr val="bg1">
                    <a:lumMod val="65000"/>
                  </a:schemeClr>
                </a:solidFill>
                <a:cs typeface="B Yekan" pitchFamily="2" charset="-78"/>
              </a:rPr>
              <a:t> فاز 15/16 توسط شرکت کولر </a:t>
            </a:r>
            <a:r>
              <a:rPr lang="fa-IR" sz="1500" dirty="0" err="1">
                <a:solidFill>
                  <a:schemeClr val="bg1">
                    <a:lumMod val="65000"/>
                  </a:schemeClr>
                </a:solidFill>
                <a:cs typeface="B Yekan" pitchFamily="2" charset="-78"/>
              </a:rPr>
              <a:t>هوايي</a:t>
            </a:r>
            <a:r>
              <a:rPr lang="fa-IR" sz="1500" dirty="0">
                <a:solidFill>
                  <a:schemeClr val="bg1">
                    <a:lumMod val="65000"/>
                  </a:schemeClr>
                </a:solidFill>
                <a:cs typeface="B Yekan" pitchFamily="2" charset="-78"/>
              </a:rPr>
              <a:t> آبان انجام شد. شرکت کولر </a:t>
            </a:r>
            <a:r>
              <a:rPr lang="fa-IR" sz="1500" dirty="0" err="1">
                <a:solidFill>
                  <a:schemeClr val="bg1">
                    <a:lumMod val="65000"/>
                  </a:schemeClr>
                </a:solidFill>
                <a:cs typeface="B Yekan" pitchFamily="2" charset="-78"/>
              </a:rPr>
              <a:t>هوايي</a:t>
            </a:r>
            <a:r>
              <a:rPr lang="fa-IR" sz="1500" dirty="0">
                <a:solidFill>
                  <a:schemeClr val="bg1">
                    <a:lumMod val="65000"/>
                  </a:schemeClr>
                </a:solidFill>
                <a:cs typeface="B Yekan" pitchFamily="2" charset="-78"/>
              </a:rPr>
              <a:t> آبان </a:t>
            </a:r>
            <a:r>
              <a:rPr lang="fa-IR" sz="1500" dirty="0" err="1">
                <a:solidFill>
                  <a:schemeClr val="bg1">
                    <a:lumMod val="65000"/>
                  </a:schemeClr>
                </a:solidFill>
                <a:cs typeface="B Yekan" pitchFamily="2" charset="-78"/>
              </a:rPr>
              <a:t>اولين</a:t>
            </a:r>
            <a:r>
              <a:rPr lang="fa-IR" sz="1500" dirty="0">
                <a:solidFill>
                  <a:schemeClr val="bg1">
                    <a:lumMod val="65000"/>
                  </a:schemeClr>
                </a:solidFill>
                <a:cs typeface="B Yekan" pitchFamily="2" charset="-78"/>
              </a:rPr>
              <a:t> سازنده </a:t>
            </a:r>
            <a:r>
              <a:rPr lang="fa-IR" sz="1500" dirty="0" err="1">
                <a:solidFill>
                  <a:schemeClr val="bg1">
                    <a:lumMod val="65000"/>
                  </a:schemeClr>
                </a:solidFill>
                <a:cs typeface="B Yekan" pitchFamily="2" charset="-78"/>
              </a:rPr>
              <a:t>ايراني</a:t>
            </a:r>
            <a:r>
              <a:rPr lang="fa-IR" sz="1500" dirty="0">
                <a:solidFill>
                  <a:schemeClr val="bg1">
                    <a:lumMod val="65000"/>
                  </a:schemeClr>
                </a:solidFill>
                <a:cs typeface="B Yekan" pitchFamily="2" charset="-78"/>
              </a:rPr>
              <a:t> که </a:t>
            </a:r>
            <a:r>
              <a:rPr lang="fa-IR" sz="1500" dirty="0" err="1">
                <a:solidFill>
                  <a:schemeClr val="bg1">
                    <a:lumMod val="65000"/>
                  </a:schemeClr>
                </a:solidFill>
                <a:cs typeface="B Yekan" pitchFamily="2" charset="-78"/>
              </a:rPr>
              <a:t>کالاهاي</a:t>
            </a:r>
            <a:r>
              <a:rPr lang="fa-IR" sz="1500" dirty="0">
                <a:solidFill>
                  <a:schemeClr val="bg1">
                    <a:lumMod val="65000"/>
                  </a:schemeClr>
                </a:solidFill>
                <a:cs typeface="B Yekan" pitchFamily="2" charset="-78"/>
              </a:rPr>
              <a:t> مربوطه را به </a:t>
            </a:r>
            <a:r>
              <a:rPr lang="fa-IR" sz="1500" dirty="0" err="1">
                <a:solidFill>
                  <a:schemeClr val="bg1">
                    <a:lumMod val="65000"/>
                  </a:schemeClr>
                </a:solidFill>
                <a:cs typeface="B Yekan" pitchFamily="2" charset="-78"/>
              </a:rPr>
              <a:t>سايت</a:t>
            </a:r>
            <a:r>
              <a:rPr lang="fa-IR" sz="1500" dirty="0">
                <a:solidFill>
                  <a:schemeClr val="bg1">
                    <a:lumMod val="65000"/>
                  </a:schemeClr>
                </a:solidFill>
                <a:cs typeface="B Yekan" pitchFamily="2" charset="-78"/>
              </a:rPr>
              <a:t> حمل نمود.</a:t>
            </a:r>
            <a:endParaRPr lang="en-US" sz="1500" dirty="0">
              <a:solidFill>
                <a:schemeClr val="bg1">
                  <a:lumMod val="65000"/>
                </a:schemeClr>
              </a:solidFill>
              <a:cs typeface="B Yekan" pitchFamily="2" charset="-78"/>
            </a:endParaRPr>
          </a:p>
          <a:p>
            <a:pPr marL="285750" lvl="0" indent="-285750" algn="r" rtl="1">
              <a:lnSpc>
                <a:spcPct val="200000"/>
              </a:lnSpc>
              <a:buClr>
                <a:srgbClr val="4BC1AD"/>
              </a:buClr>
              <a:buSzPct val="150000"/>
              <a:buFont typeface="Wingdings" pitchFamily="2" charset="2"/>
              <a:buChar char="ü"/>
            </a:pPr>
            <a:r>
              <a:rPr lang="fa-IR" sz="1500" dirty="0" err="1">
                <a:solidFill>
                  <a:schemeClr val="bg1">
                    <a:lumMod val="65000"/>
                  </a:schemeClr>
                </a:solidFill>
                <a:cs typeface="B Yekan" pitchFamily="2" charset="-78"/>
              </a:rPr>
              <a:t>همکاري</a:t>
            </a:r>
            <a:r>
              <a:rPr lang="fa-IR" sz="1500" dirty="0">
                <a:solidFill>
                  <a:schemeClr val="bg1">
                    <a:lumMod val="65000"/>
                  </a:schemeClr>
                </a:solidFill>
                <a:cs typeface="B Yekan" pitchFamily="2" charset="-78"/>
              </a:rPr>
              <a:t> در ارائه خدمات </a:t>
            </a:r>
            <a:r>
              <a:rPr lang="en-US" sz="1500" dirty="0">
                <a:solidFill>
                  <a:schemeClr val="bg1">
                    <a:lumMod val="65000"/>
                  </a:schemeClr>
                </a:solidFill>
                <a:cs typeface="B Yekan" pitchFamily="2" charset="-78"/>
              </a:rPr>
              <a:t>Supervision </a:t>
            </a:r>
            <a:r>
              <a:rPr lang="fa-IR" sz="1500" dirty="0">
                <a:solidFill>
                  <a:schemeClr val="bg1">
                    <a:lumMod val="65000"/>
                  </a:schemeClr>
                </a:solidFill>
                <a:cs typeface="B Yekan" pitchFamily="2" charset="-78"/>
              </a:rPr>
              <a:t> ( نظارت) در بخش </a:t>
            </a:r>
            <a:r>
              <a:rPr lang="fa-IR" sz="1500" dirty="0" err="1">
                <a:solidFill>
                  <a:schemeClr val="bg1">
                    <a:lumMod val="65000"/>
                  </a:schemeClr>
                </a:solidFill>
                <a:cs typeface="B Yekan" pitchFamily="2" charset="-78"/>
              </a:rPr>
              <a:t>هاي</a:t>
            </a:r>
            <a:r>
              <a:rPr lang="fa-IR" sz="1500" dirty="0">
                <a:solidFill>
                  <a:schemeClr val="bg1">
                    <a:lumMod val="65000"/>
                  </a:schemeClr>
                </a:solidFill>
                <a:cs typeface="B Yekan" pitchFamily="2" charset="-78"/>
              </a:rPr>
              <a:t> </a:t>
            </a:r>
            <a:r>
              <a:rPr lang="fa-IR" sz="1500" dirty="0" err="1">
                <a:solidFill>
                  <a:schemeClr val="bg1">
                    <a:lumMod val="65000"/>
                  </a:schemeClr>
                </a:solidFill>
                <a:cs typeface="B Yekan" pitchFamily="2" charset="-78"/>
              </a:rPr>
              <a:t>پيش</a:t>
            </a:r>
            <a:r>
              <a:rPr lang="fa-IR" sz="1500" dirty="0">
                <a:solidFill>
                  <a:schemeClr val="bg1">
                    <a:lumMod val="65000"/>
                  </a:schemeClr>
                </a:solidFill>
                <a:cs typeface="B Yekan" pitchFamily="2" charset="-78"/>
              </a:rPr>
              <a:t> راه </a:t>
            </a:r>
            <a:r>
              <a:rPr lang="fa-IR" sz="1500" dirty="0" err="1">
                <a:solidFill>
                  <a:schemeClr val="bg1">
                    <a:lumMod val="65000"/>
                  </a:schemeClr>
                </a:solidFill>
                <a:cs typeface="B Yekan" pitchFamily="2" charset="-78"/>
              </a:rPr>
              <a:t>اندازي</a:t>
            </a:r>
            <a:r>
              <a:rPr lang="fa-IR" sz="1500" dirty="0">
                <a:solidFill>
                  <a:schemeClr val="bg1">
                    <a:lumMod val="65000"/>
                  </a:schemeClr>
                </a:solidFill>
                <a:cs typeface="B Yekan" pitchFamily="2" charset="-78"/>
              </a:rPr>
              <a:t> و راه </a:t>
            </a:r>
            <a:r>
              <a:rPr lang="fa-IR" sz="1500" dirty="0" err="1">
                <a:solidFill>
                  <a:schemeClr val="bg1">
                    <a:lumMod val="65000"/>
                  </a:schemeClr>
                </a:solidFill>
                <a:cs typeface="B Yekan" pitchFamily="2" charset="-78"/>
              </a:rPr>
              <a:t>اندازي</a:t>
            </a:r>
            <a:r>
              <a:rPr lang="fa-IR" sz="1500" dirty="0">
                <a:solidFill>
                  <a:schemeClr val="bg1">
                    <a:lumMod val="65000"/>
                  </a:schemeClr>
                </a:solidFill>
                <a:cs typeface="B Yekan" pitchFamily="2" charset="-78"/>
              </a:rPr>
              <a:t> کليه </a:t>
            </a:r>
            <a:r>
              <a:rPr lang="fa-IR" sz="1500" dirty="0" err="1">
                <a:solidFill>
                  <a:schemeClr val="bg1">
                    <a:lumMod val="65000"/>
                  </a:schemeClr>
                </a:solidFill>
                <a:cs typeface="B Yekan" pitchFamily="2" charset="-78"/>
              </a:rPr>
              <a:t>فازهای</a:t>
            </a:r>
            <a:r>
              <a:rPr lang="fa-IR" sz="1500" dirty="0">
                <a:solidFill>
                  <a:schemeClr val="bg1">
                    <a:lumMod val="65000"/>
                  </a:schemeClr>
                </a:solidFill>
                <a:cs typeface="B Yekan" pitchFamily="2" charset="-78"/>
              </a:rPr>
              <a:t> پارس جنوبی از 4 و 5 تا 22و 24</a:t>
            </a:r>
            <a:endParaRPr lang="en-US" sz="1500" dirty="0">
              <a:solidFill>
                <a:schemeClr val="bg1">
                  <a:lumMod val="65000"/>
                </a:schemeClr>
              </a:solidFill>
              <a:cs typeface="B Yekan" pitchFamily="2" charset="-78"/>
            </a:endParaRPr>
          </a:p>
          <a:p>
            <a:pPr marL="285750" lvl="0" indent="-285750" algn="r" rtl="1">
              <a:lnSpc>
                <a:spcPct val="200000"/>
              </a:lnSpc>
              <a:buClr>
                <a:srgbClr val="4BC1AD"/>
              </a:buClr>
              <a:buSzPct val="150000"/>
              <a:buFont typeface="Wingdings" pitchFamily="2" charset="2"/>
              <a:buChar char="ü"/>
            </a:pPr>
            <a:r>
              <a:rPr lang="fa-IR" sz="1500" dirty="0">
                <a:solidFill>
                  <a:schemeClr val="bg1">
                    <a:lumMod val="65000"/>
                  </a:schemeClr>
                </a:solidFill>
                <a:cs typeface="B Yekan" pitchFamily="2" charset="-78"/>
              </a:rPr>
              <a:t>اخذ </a:t>
            </a:r>
            <a:r>
              <a:rPr lang="fa-IR" sz="1500" dirty="0" err="1">
                <a:solidFill>
                  <a:schemeClr val="bg1">
                    <a:lumMod val="65000"/>
                  </a:schemeClr>
                </a:solidFill>
                <a:cs typeface="B Yekan" pitchFamily="2" charset="-78"/>
              </a:rPr>
              <a:t>گواهينامه</a:t>
            </a:r>
            <a:r>
              <a:rPr lang="fa-IR" sz="1500" dirty="0">
                <a:solidFill>
                  <a:schemeClr val="bg1">
                    <a:lumMod val="65000"/>
                  </a:schemeClr>
                </a:solidFill>
                <a:cs typeface="B Yekan" pitchFamily="2" charset="-78"/>
              </a:rPr>
              <a:t> سه ستاره در جشنواره </a:t>
            </a:r>
            <a:r>
              <a:rPr lang="fa-IR" sz="1500" dirty="0" err="1">
                <a:solidFill>
                  <a:schemeClr val="bg1">
                    <a:lumMod val="65000"/>
                  </a:schemeClr>
                </a:solidFill>
                <a:cs typeface="B Yekan" pitchFamily="2" charset="-78"/>
              </a:rPr>
              <a:t>تعالي</a:t>
            </a:r>
            <a:r>
              <a:rPr lang="fa-IR" sz="1500" dirty="0">
                <a:solidFill>
                  <a:schemeClr val="bg1">
                    <a:lumMod val="65000"/>
                  </a:schemeClr>
                </a:solidFill>
                <a:cs typeface="B Yekan" pitchFamily="2" charset="-78"/>
              </a:rPr>
              <a:t> صنعت </a:t>
            </a:r>
            <a:r>
              <a:rPr lang="fa-IR" sz="1500" dirty="0" err="1">
                <a:solidFill>
                  <a:schemeClr val="bg1">
                    <a:lumMod val="65000"/>
                  </a:schemeClr>
                </a:solidFill>
                <a:cs typeface="B Yekan" pitchFamily="2" charset="-78"/>
              </a:rPr>
              <a:t>پتروشيمي</a:t>
            </a:r>
            <a:r>
              <a:rPr lang="fa-IR" sz="1500" dirty="0">
                <a:solidFill>
                  <a:schemeClr val="bg1">
                    <a:lumMod val="65000"/>
                  </a:schemeClr>
                </a:solidFill>
                <a:cs typeface="B Yekan" pitchFamily="2" charset="-78"/>
              </a:rPr>
              <a:t> 1394</a:t>
            </a:r>
            <a:endParaRPr lang="en-US" sz="1500" dirty="0">
              <a:solidFill>
                <a:schemeClr val="bg1">
                  <a:lumMod val="65000"/>
                </a:schemeClr>
              </a:solidFill>
              <a:cs typeface="B Yekan" pitchFamily="2" charset="-78"/>
            </a:endParaRPr>
          </a:p>
          <a:p>
            <a:pPr marL="285750" lvl="0" indent="-285750" algn="r" rtl="1">
              <a:lnSpc>
                <a:spcPct val="200000"/>
              </a:lnSpc>
              <a:buClr>
                <a:srgbClr val="4BC1AD"/>
              </a:buClr>
              <a:buSzPct val="150000"/>
              <a:buFont typeface="Wingdings" pitchFamily="2" charset="2"/>
              <a:buChar char="ü"/>
            </a:pPr>
            <a:r>
              <a:rPr lang="fa-IR" sz="1500" dirty="0">
                <a:solidFill>
                  <a:schemeClr val="bg1">
                    <a:lumMod val="65000"/>
                  </a:schemeClr>
                </a:solidFill>
                <a:cs typeface="B Yekan" pitchFamily="2" charset="-78"/>
              </a:rPr>
              <a:t>صادر کننده نمونه استانی سالهای 85، 86، 88 و 89.</a:t>
            </a:r>
            <a:endParaRPr lang="en-US" sz="1500" dirty="0">
              <a:solidFill>
                <a:schemeClr val="bg1">
                  <a:lumMod val="65000"/>
                </a:schemeClr>
              </a:solidFill>
              <a:cs typeface="B Yekan" pitchFamily="2" charset="-78"/>
            </a:endParaRPr>
          </a:p>
          <a:p>
            <a:pPr marL="285750" lvl="0" indent="-285750" algn="r" rtl="1">
              <a:lnSpc>
                <a:spcPct val="200000"/>
              </a:lnSpc>
              <a:buClr>
                <a:srgbClr val="4BC1AD"/>
              </a:buClr>
              <a:buSzPct val="150000"/>
              <a:buFont typeface="Wingdings" pitchFamily="2" charset="2"/>
              <a:buChar char="ü"/>
            </a:pPr>
            <a:r>
              <a:rPr lang="fa-IR" sz="1500" dirty="0">
                <a:solidFill>
                  <a:schemeClr val="bg1">
                    <a:lumMod val="65000"/>
                  </a:schemeClr>
                </a:solidFill>
                <a:cs typeface="B Yekan" pitchFamily="2" charset="-78"/>
              </a:rPr>
              <a:t>واحد نمونه صنعتی سال های 85 الی 1404</a:t>
            </a:r>
            <a:endParaRPr lang="en-US" sz="1500" dirty="0">
              <a:solidFill>
                <a:schemeClr val="bg1">
                  <a:lumMod val="65000"/>
                </a:schemeClr>
              </a:solidFill>
              <a:cs typeface="B Yekan" pitchFamily="2" charset="-78"/>
            </a:endParaRPr>
          </a:p>
          <a:p>
            <a:pPr marL="285750" lvl="0" indent="-285750" algn="r" rtl="1">
              <a:lnSpc>
                <a:spcPct val="200000"/>
              </a:lnSpc>
              <a:buClr>
                <a:srgbClr val="4BC1AD"/>
              </a:buClr>
              <a:buSzPct val="150000"/>
              <a:buFont typeface="Wingdings" pitchFamily="2" charset="2"/>
              <a:buChar char="ü"/>
            </a:pPr>
            <a:r>
              <a:rPr lang="fa-IR" sz="1500" dirty="0" err="1">
                <a:solidFill>
                  <a:schemeClr val="bg1">
                    <a:lumMod val="65000"/>
                  </a:schemeClr>
                </a:solidFill>
                <a:cs typeface="B Yekan" pitchFamily="2" charset="-78"/>
              </a:rPr>
              <a:t>کارآفرین</a:t>
            </a:r>
            <a:r>
              <a:rPr lang="fa-IR" sz="1500" dirty="0">
                <a:solidFill>
                  <a:schemeClr val="bg1">
                    <a:lumMod val="65000"/>
                  </a:schemeClr>
                </a:solidFill>
                <a:cs typeface="B Yekan" pitchFamily="2" charset="-78"/>
              </a:rPr>
              <a:t> نمونه سال 85 الی 1400.</a:t>
            </a:r>
            <a:endParaRPr lang="en-US" sz="1500" dirty="0">
              <a:solidFill>
                <a:schemeClr val="bg1">
                  <a:lumMod val="65000"/>
                </a:schemeClr>
              </a:solidFill>
              <a:cs typeface="B Yekan" pitchFamily="2" charset="-78"/>
            </a:endParaRPr>
          </a:p>
          <a:p>
            <a:pPr marL="285750" lvl="0" indent="-285750" algn="r" rtl="1">
              <a:lnSpc>
                <a:spcPct val="200000"/>
              </a:lnSpc>
              <a:buClr>
                <a:srgbClr val="4BC1AD"/>
              </a:buClr>
              <a:buSzPct val="150000"/>
              <a:buFont typeface="Wingdings" pitchFamily="2" charset="2"/>
              <a:buChar char="ü"/>
            </a:pPr>
            <a:r>
              <a:rPr lang="fa-IR" sz="1500" dirty="0">
                <a:solidFill>
                  <a:schemeClr val="bg1">
                    <a:lumMod val="65000"/>
                  </a:schemeClr>
                </a:solidFill>
                <a:cs typeface="B Yekan" pitchFamily="2" charset="-78"/>
              </a:rPr>
              <a:t>تولید کننده برتر داخلی </a:t>
            </a:r>
            <a:r>
              <a:rPr lang="fa-IR" sz="1500" dirty="0" err="1">
                <a:solidFill>
                  <a:schemeClr val="bg1">
                    <a:lumMod val="65000"/>
                  </a:schemeClr>
                </a:solidFill>
                <a:cs typeface="B Yekan" pitchFamily="2" charset="-78"/>
              </a:rPr>
              <a:t>فازهای</a:t>
            </a:r>
            <a:r>
              <a:rPr lang="fa-IR" sz="1500" dirty="0">
                <a:solidFill>
                  <a:schemeClr val="bg1">
                    <a:lumMod val="65000"/>
                  </a:schemeClr>
                </a:solidFill>
                <a:cs typeface="B Yekan" pitchFamily="2" charset="-78"/>
              </a:rPr>
              <a:t> مختلف پارس جنوبی</a:t>
            </a:r>
          </a:p>
          <a:p>
            <a:pPr marL="285750" lvl="0" indent="-285750" algn="r" rtl="1">
              <a:lnSpc>
                <a:spcPct val="200000"/>
              </a:lnSpc>
              <a:buClr>
                <a:srgbClr val="4BC1AD"/>
              </a:buClr>
              <a:buSzPct val="150000"/>
              <a:buFont typeface="Wingdings" pitchFamily="2" charset="2"/>
              <a:buChar char="ü"/>
            </a:pPr>
            <a:r>
              <a:rPr lang="fa-IR" sz="1500" dirty="0">
                <a:solidFill>
                  <a:schemeClr val="bg1">
                    <a:lumMod val="65000"/>
                  </a:schemeClr>
                </a:solidFill>
                <a:cs typeface="B Yekan" pitchFamily="2" charset="-78"/>
              </a:rPr>
              <a:t>دارای گواهی نامه دانش بنیان</a:t>
            </a:r>
          </a:p>
        </p:txBody>
      </p:sp>
      <p:sp>
        <p:nvSpPr>
          <p:cNvPr id="12" name="Rektangel 30"/>
          <p:cNvSpPr>
            <a:spLocks noChangeArrowheads="1"/>
          </p:cNvSpPr>
          <p:nvPr/>
        </p:nvSpPr>
        <p:spPr bwMode="auto">
          <a:xfrm>
            <a:off x="914400" y="1143001"/>
            <a:ext cx="6858000" cy="690251"/>
          </a:xfrm>
          <a:prstGeom prst="rect">
            <a:avLst/>
          </a:prstGeom>
          <a:noFill/>
          <a:ln>
            <a:noFill/>
            <a:headEnd/>
            <a:tailEnd/>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742900" lvl="1" indent="-285750" algn="r" rtl="1">
              <a:buClr>
                <a:srgbClr val="4BC1AD"/>
              </a:buClr>
              <a:buSzPct val="150000"/>
              <a:buFont typeface="Wingdings" pitchFamily="2" charset="2"/>
              <a:buChar char="ü"/>
            </a:pPr>
            <a:endParaRPr lang="fa-IR" sz="2000" dirty="0">
              <a:solidFill>
                <a:srgbClr val="FFFFFF">
                  <a:lumMod val="50000"/>
                </a:srgbClr>
              </a:solidFill>
              <a:cs typeface="B Yekan" pitchFamily="2" charset="-78"/>
            </a:endParaRPr>
          </a:p>
        </p:txBody>
      </p:sp>
      <p:pic>
        <p:nvPicPr>
          <p:cNvPr id="1026" name="Picture 2" descr="C:\Users\sa.tavakoli\Desktop\جایزه تعالی صنعت پتروشیمی.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308"/>
          <a:stretch/>
        </p:blipFill>
        <p:spPr bwMode="auto">
          <a:xfrm>
            <a:off x="7772400" y="914400"/>
            <a:ext cx="1212425" cy="181428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sa.tavakoli\Desktop\کار آفرین برتر سال 8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407" t="547" r="3489"/>
          <a:stretch/>
        </p:blipFill>
        <p:spPr bwMode="auto">
          <a:xfrm>
            <a:off x="7772400" y="2819400"/>
            <a:ext cx="1219200" cy="20109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sa.tavakoli\Desktop\صادر کننده نمونه استانی سال8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16" b="14131"/>
          <a:stretch/>
        </p:blipFill>
        <p:spPr bwMode="auto">
          <a:xfrm>
            <a:off x="7772400" y="4876800"/>
            <a:ext cx="1219200" cy="18999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r="6616"/>
          <a:stretch/>
        </p:blipFill>
        <p:spPr>
          <a:xfrm>
            <a:off x="7696172" y="152400"/>
            <a:ext cx="1306426" cy="762000"/>
          </a:xfrm>
          <a:prstGeom prst="rect">
            <a:avLst/>
          </a:prstGeom>
        </p:spPr>
      </p:pic>
    </p:spTree>
    <p:extLst>
      <p:ext uri="{BB962C8B-B14F-4D97-AF65-F5344CB8AC3E}">
        <p14:creationId xmlns:p14="http://schemas.microsoft.com/office/powerpoint/2010/main" val="2482673095"/>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5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descr="G:\AAC Archive\ساختمان آبان\IMG_975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1019" y="5581611"/>
            <a:ext cx="1384612" cy="112801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G:\AAC Archive\ساختمان آبان\IMG_97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01019" y="4301364"/>
            <a:ext cx="1384614" cy="110564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C:\Users\sa.tavakoli\Desktop\هوايي.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01019" y="3030266"/>
            <a:ext cx="1384613" cy="1107826"/>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txBox="1">
            <a:spLocks/>
          </p:cNvSpPr>
          <p:nvPr/>
        </p:nvSpPr>
        <p:spPr bwMode="auto">
          <a:xfrm>
            <a:off x="4060103" y="304800"/>
            <a:ext cx="3407497" cy="540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124" tIns="42055" rIns="84124" bIns="42055" numCol="1" anchor="ctr" anchorCtr="0" compatLnSpc="1">
            <a:prstTxWarp prst="textNoShape">
              <a:avLst/>
            </a:prstTxWarp>
          </a:bodyPr>
          <a:lstStyle>
            <a:lvl1pPr algn="ctr" defTabSz="846912" rtl="0" eaLnBrk="1" fontAlgn="base" hangingPunct="1">
              <a:spcBef>
                <a:spcPct val="0"/>
              </a:spcBef>
              <a:spcAft>
                <a:spcPct val="0"/>
              </a:spcAft>
              <a:defRPr sz="4100">
                <a:solidFill>
                  <a:schemeClr val="tx1"/>
                </a:solidFill>
                <a:latin typeface="+mj-lt"/>
                <a:ea typeface="+mj-ea"/>
                <a:cs typeface="+mj-cs"/>
              </a:defRPr>
            </a:lvl1pPr>
            <a:lvl2pPr algn="ctr" defTabSz="846912" rtl="0" eaLnBrk="1" fontAlgn="base" hangingPunct="1">
              <a:spcBef>
                <a:spcPct val="0"/>
              </a:spcBef>
              <a:spcAft>
                <a:spcPct val="0"/>
              </a:spcAft>
              <a:defRPr sz="4100">
                <a:solidFill>
                  <a:schemeClr val="tx1"/>
                </a:solidFill>
                <a:latin typeface="Calibri" pitchFamily="34" charset="0"/>
                <a:cs typeface="Arial" charset="0"/>
              </a:defRPr>
            </a:lvl2pPr>
            <a:lvl3pPr algn="ctr" defTabSz="846912" rtl="0" eaLnBrk="1" fontAlgn="base" hangingPunct="1">
              <a:spcBef>
                <a:spcPct val="0"/>
              </a:spcBef>
              <a:spcAft>
                <a:spcPct val="0"/>
              </a:spcAft>
              <a:defRPr sz="4100">
                <a:solidFill>
                  <a:schemeClr val="tx1"/>
                </a:solidFill>
                <a:latin typeface="Calibri" pitchFamily="34" charset="0"/>
                <a:cs typeface="Arial" charset="0"/>
              </a:defRPr>
            </a:lvl3pPr>
            <a:lvl4pPr algn="ctr" defTabSz="846912" rtl="0" eaLnBrk="1" fontAlgn="base" hangingPunct="1">
              <a:spcBef>
                <a:spcPct val="0"/>
              </a:spcBef>
              <a:spcAft>
                <a:spcPct val="0"/>
              </a:spcAft>
              <a:defRPr sz="4100">
                <a:solidFill>
                  <a:schemeClr val="tx1"/>
                </a:solidFill>
                <a:latin typeface="Calibri" pitchFamily="34" charset="0"/>
                <a:cs typeface="Arial" charset="0"/>
              </a:defRPr>
            </a:lvl4pPr>
            <a:lvl5pPr algn="ctr" defTabSz="846912" rtl="0" eaLnBrk="1" fontAlgn="base" hangingPunct="1">
              <a:spcBef>
                <a:spcPct val="0"/>
              </a:spcBef>
              <a:spcAft>
                <a:spcPct val="0"/>
              </a:spcAft>
              <a:defRPr sz="4100">
                <a:solidFill>
                  <a:schemeClr val="tx1"/>
                </a:solidFill>
                <a:latin typeface="Calibri" pitchFamily="34" charset="0"/>
                <a:cs typeface="Arial" charset="0"/>
              </a:defRPr>
            </a:lvl5pPr>
            <a:lvl6pPr marL="382905" algn="ctr" defTabSz="846912" rtl="0" eaLnBrk="1" fontAlgn="base" hangingPunct="1">
              <a:spcBef>
                <a:spcPct val="0"/>
              </a:spcBef>
              <a:spcAft>
                <a:spcPct val="0"/>
              </a:spcAft>
              <a:defRPr sz="4100">
                <a:solidFill>
                  <a:schemeClr val="tx1"/>
                </a:solidFill>
                <a:latin typeface="Calibri" pitchFamily="34" charset="0"/>
                <a:cs typeface="Arial" charset="0"/>
              </a:defRPr>
            </a:lvl6pPr>
            <a:lvl7pPr marL="765810" algn="ctr" defTabSz="846912" rtl="0" eaLnBrk="1" fontAlgn="base" hangingPunct="1">
              <a:spcBef>
                <a:spcPct val="0"/>
              </a:spcBef>
              <a:spcAft>
                <a:spcPct val="0"/>
              </a:spcAft>
              <a:defRPr sz="4100">
                <a:solidFill>
                  <a:schemeClr val="tx1"/>
                </a:solidFill>
                <a:latin typeface="Calibri" pitchFamily="34" charset="0"/>
                <a:cs typeface="Arial" charset="0"/>
              </a:defRPr>
            </a:lvl7pPr>
            <a:lvl8pPr marL="1148715" algn="ctr" defTabSz="846912" rtl="0" eaLnBrk="1" fontAlgn="base" hangingPunct="1">
              <a:spcBef>
                <a:spcPct val="0"/>
              </a:spcBef>
              <a:spcAft>
                <a:spcPct val="0"/>
              </a:spcAft>
              <a:defRPr sz="4100">
                <a:solidFill>
                  <a:schemeClr val="tx1"/>
                </a:solidFill>
                <a:latin typeface="Calibri" pitchFamily="34" charset="0"/>
                <a:cs typeface="Arial" charset="0"/>
              </a:defRPr>
            </a:lvl8pPr>
            <a:lvl9pPr marL="1531620" algn="ctr" defTabSz="846912" rtl="0" eaLnBrk="1" fontAlgn="base" hangingPunct="1">
              <a:spcBef>
                <a:spcPct val="0"/>
              </a:spcBef>
              <a:spcAft>
                <a:spcPct val="0"/>
              </a:spcAft>
              <a:defRPr sz="4100">
                <a:solidFill>
                  <a:schemeClr val="tx1"/>
                </a:solidFill>
                <a:latin typeface="Calibri" pitchFamily="34" charset="0"/>
                <a:cs typeface="Arial" charset="0"/>
              </a:defRPr>
            </a:lvl9pPr>
          </a:lstStyle>
          <a:p>
            <a:pPr algn="r"/>
            <a:r>
              <a:rPr lang="fa-IR" sz="2400" b="1" dirty="0">
                <a:solidFill>
                  <a:schemeClr val="bg1">
                    <a:lumMod val="65000"/>
                  </a:schemeClr>
                </a:solidFill>
                <a:latin typeface="w_Yekan" panose="02000500000000020004" pitchFamily="2" charset="-78"/>
                <a:cs typeface="B Yekan" panose="00000400000000000000" pitchFamily="2" charset="-78"/>
              </a:rPr>
              <a:t>صنایع انرژی آبان در يک نگاه</a:t>
            </a:r>
          </a:p>
        </p:txBody>
      </p:sp>
      <p:grpSp>
        <p:nvGrpSpPr>
          <p:cNvPr id="3" name="Group 2"/>
          <p:cNvGrpSpPr/>
          <p:nvPr/>
        </p:nvGrpSpPr>
        <p:grpSpPr>
          <a:xfrm>
            <a:off x="928314" y="1295400"/>
            <a:ext cx="6398918" cy="3804253"/>
            <a:chOff x="921666" y="1234441"/>
            <a:chExt cx="6398918" cy="3804253"/>
          </a:xfrm>
        </p:grpSpPr>
        <p:grpSp>
          <p:nvGrpSpPr>
            <p:cNvPr id="2" name="Group 1"/>
            <p:cNvGrpSpPr/>
            <p:nvPr/>
          </p:nvGrpSpPr>
          <p:grpSpPr>
            <a:xfrm>
              <a:off x="921666" y="1234441"/>
              <a:ext cx="6398918" cy="3022873"/>
              <a:chOff x="1015010" y="1234441"/>
              <a:chExt cx="6398918" cy="3022873"/>
            </a:xfrm>
          </p:grpSpPr>
          <p:sp>
            <p:nvSpPr>
              <p:cNvPr id="7" name="Rektangel 30"/>
              <p:cNvSpPr>
                <a:spLocks noChangeArrowheads="1"/>
              </p:cNvSpPr>
              <p:nvPr/>
            </p:nvSpPr>
            <p:spPr bwMode="auto">
              <a:xfrm>
                <a:off x="1016874" y="1234441"/>
                <a:ext cx="6391670" cy="678733"/>
              </a:xfrm>
              <a:prstGeom prst="rect">
                <a:avLst/>
              </a:prstGeom>
              <a:ln>
                <a:solidFill>
                  <a:srgbClr val="56C6D1"/>
                </a:solidFill>
                <a:headEnd/>
                <a:tailEnd/>
              </a:ln>
            </p:spPr>
            <p:style>
              <a:lnRef idx="2">
                <a:schemeClr val="accent3">
                  <a:shade val="50000"/>
                </a:schemeClr>
              </a:lnRef>
              <a:fillRef idx="1">
                <a:schemeClr val="accent3"/>
              </a:fillRef>
              <a:effectRef idx="0">
                <a:schemeClr val="accent3"/>
              </a:effectRef>
              <a:fontRef idx="minor">
                <a:schemeClr val="lt1"/>
              </a:fontRef>
            </p:style>
            <p:txBody>
              <a:bodyPr anchor="ctr"/>
              <a:lstStyle/>
              <a:p>
                <a:pPr lvl="1" algn="r" rtl="1">
                  <a:defRPr/>
                </a:pPr>
                <a:r>
                  <a:rPr lang="fa-IR" sz="2000" dirty="0">
                    <a:solidFill>
                      <a:schemeClr val="bg1">
                        <a:lumMod val="65000"/>
                      </a:schemeClr>
                    </a:solidFill>
                    <a:latin typeface="Arial" pitchFamily="34" charset="0"/>
                    <a:ea typeface="ＭＳ Ｐゴシック" pitchFamily="-97" charset="-128"/>
                    <a:cs typeface="B Yekan" pitchFamily="2" charset="-78"/>
                  </a:rPr>
                  <a:t>تاسیس	</a:t>
                </a:r>
                <a:r>
                  <a:rPr lang="en-US" sz="2000" dirty="0">
                    <a:solidFill>
                      <a:schemeClr val="bg1">
                        <a:lumMod val="65000"/>
                      </a:schemeClr>
                    </a:solidFill>
                    <a:latin typeface="Arial" pitchFamily="34" charset="0"/>
                    <a:ea typeface="ＭＳ Ｐゴシック" pitchFamily="-97" charset="-128"/>
                    <a:cs typeface="B Yekan" pitchFamily="2" charset="-78"/>
                  </a:rPr>
                  <a:t> </a:t>
                </a:r>
                <a:r>
                  <a:rPr lang="fa-IR" sz="2000" dirty="0">
                    <a:solidFill>
                      <a:schemeClr val="bg1">
                        <a:lumMod val="65000"/>
                      </a:schemeClr>
                    </a:solidFill>
                    <a:latin typeface="Arial" pitchFamily="34" charset="0"/>
                    <a:ea typeface="ＭＳ Ｐゴシック" pitchFamily="-97" charset="-128"/>
                    <a:cs typeface="B Yekan" pitchFamily="2" charset="-78"/>
                  </a:rPr>
                  <a:t>	           </a:t>
                </a:r>
                <a:r>
                  <a:rPr lang="en-US" sz="2000" dirty="0">
                    <a:solidFill>
                      <a:schemeClr val="bg1">
                        <a:lumMod val="65000"/>
                      </a:schemeClr>
                    </a:solidFill>
                    <a:latin typeface="Arial" pitchFamily="34" charset="0"/>
                    <a:ea typeface="ＭＳ Ｐゴシック" pitchFamily="-97" charset="-128"/>
                    <a:cs typeface="B Yekan" pitchFamily="2" charset="-78"/>
                  </a:rPr>
                  <a:t>   </a:t>
                </a:r>
                <a:r>
                  <a:rPr lang="fa-IR" sz="2000" dirty="0">
                    <a:solidFill>
                      <a:schemeClr val="bg1">
                        <a:lumMod val="65000"/>
                      </a:schemeClr>
                    </a:solidFill>
                    <a:latin typeface="Arial" pitchFamily="34" charset="0"/>
                    <a:ea typeface="ＭＳ Ｐゴシック" pitchFamily="-97" charset="-128"/>
                    <a:cs typeface="B Yekan" pitchFamily="2" charset="-78"/>
                  </a:rPr>
                  <a:t>   1394</a:t>
                </a:r>
                <a:endParaRPr lang="da-DK" sz="2000" dirty="0">
                  <a:solidFill>
                    <a:schemeClr val="bg1">
                      <a:lumMod val="65000"/>
                    </a:schemeClr>
                  </a:solidFill>
                  <a:latin typeface="Arial" pitchFamily="34" charset="0"/>
                  <a:ea typeface="ＭＳ Ｐゴシック" pitchFamily="-97" charset="-128"/>
                  <a:cs typeface="B Yekan" pitchFamily="2" charset="-78"/>
                </a:endParaRPr>
              </a:p>
            </p:txBody>
          </p:sp>
          <p:sp>
            <p:nvSpPr>
              <p:cNvPr id="10" name="Rektangel 30"/>
              <p:cNvSpPr>
                <a:spLocks noChangeArrowheads="1"/>
              </p:cNvSpPr>
              <p:nvPr/>
            </p:nvSpPr>
            <p:spPr bwMode="auto">
              <a:xfrm>
                <a:off x="1015010" y="2015821"/>
                <a:ext cx="6391670" cy="678733"/>
              </a:xfrm>
              <a:prstGeom prst="rect">
                <a:avLst/>
              </a:prstGeom>
              <a:ln>
                <a:solidFill>
                  <a:srgbClr val="56C6D1"/>
                </a:solidFill>
                <a:headEnd/>
                <a:tailEnd/>
              </a:ln>
            </p:spPr>
            <p:style>
              <a:lnRef idx="2">
                <a:schemeClr val="accent3">
                  <a:shade val="50000"/>
                </a:schemeClr>
              </a:lnRef>
              <a:fillRef idx="1">
                <a:schemeClr val="accent3"/>
              </a:fillRef>
              <a:effectRef idx="0">
                <a:schemeClr val="accent3"/>
              </a:effectRef>
              <a:fontRef idx="minor">
                <a:schemeClr val="lt1"/>
              </a:fontRef>
            </p:style>
            <p:txBody>
              <a:bodyPr anchor="ctr"/>
              <a:lstStyle/>
              <a:p>
                <a:pPr lvl="1" algn="r" rtl="1"/>
                <a:r>
                  <a:rPr lang="fa-IR" sz="2000" dirty="0">
                    <a:solidFill>
                      <a:schemeClr val="bg1">
                        <a:lumMod val="65000"/>
                      </a:schemeClr>
                    </a:solidFill>
                    <a:latin typeface="Arial" pitchFamily="34" charset="0"/>
                    <a:ea typeface="ＭＳ Ｐゴシック" pitchFamily="-97" charset="-128"/>
                    <a:cs typeface="B Yekan" pitchFamily="2" charset="-78"/>
                  </a:rPr>
                  <a:t>مساحت اداری	</a:t>
                </a:r>
                <a:r>
                  <a:rPr lang="en-US" sz="2000" dirty="0">
                    <a:solidFill>
                      <a:schemeClr val="bg1">
                        <a:lumMod val="65000"/>
                      </a:schemeClr>
                    </a:solidFill>
                    <a:latin typeface="Arial" pitchFamily="34" charset="0"/>
                    <a:ea typeface="ＭＳ Ｐゴシック" pitchFamily="-97" charset="-128"/>
                    <a:cs typeface="B Yekan" pitchFamily="2" charset="-78"/>
                  </a:rPr>
                  <a:t>	</a:t>
                </a:r>
                <a:r>
                  <a:rPr lang="fa-IR" sz="2000" dirty="0">
                    <a:solidFill>
                      <a:schemeClr val="bg1">
                        <a:lumMod val="65000"/>
                      </a:schemeClr>
                    </a:solidFill>
                    <a:latin typeface="Arial" pitchFamily="34" charset="0"/>
                    <a:ea typeface="ＭＳ Ｐゴシック" pitchFamily="-97" charset="-128"/>
                    <a:cs typeface="B Yekan" pitchFamily="2" charset="-78"/>
                  </a:rPr>
                  <a:t>         </a:t>
                </a:r>
                <a:r>
                  <a:rPr lang="en-US" sz="2000" dirty="0">
                    <a:solidFill>
                      <a:schemeClr val="bg1">
                        <a:lumMod val="65000"/>
                      </a:schemeClr>
                    </a:solidFill>
                    <a:latin typeface="Arial" pitchFamily="34" charset="0"/>
                    <a:ea typeface="ＭＳ Ｐゴシック" pitchFamily="-97" charset="-128"/>
                    <a:cs typeface="B Yekan" pitchFamily="2" charset="-78"/>
                  </a:rPr>
                  <a:t>     </a:t>
                </a:r>
                <a:r>
                  <a:rPr lang="fa-IR" sz="2000" dirty="0">
                    <a:solidFill>
                      <a:schemeClr val="bg1">
                        <a:lumMod val="65000"/>
                      </a:schemeClr>
                    </a:solidFill>
                    <a:latin typeface="Arial" pitchFamily="34" charset="0"/>
                    <a:ea typeface="ＭＳ Ｐゴシック" pitchFamily="-97" charset="-128"/>
                    <a:cs typeface="B Yekan" pitchFamily="2" charset="-78"/>
                  </a:rPr>
                  <a:t>  450 مترمربع</a:t>
                </a:r>
              </a:p>
            </p:txBody>
          </p:sp>
          <p:sp>
            <p:nvSpPr>
              <p:cNvPr id="11" name="Rektangel 30"/>
              <p:cNvSpPr>
                <a:spLocks noChangeArrowheads="1"/>
              </p:cNvSpPr>
              <p:nvPr/>
            </p:nvSpPr>
            <p:spPr bwMode="auto">
              <a:xfrm>
                <a:off x="1022258" y="2797201"/>
                <a:ext cx="6391670" cy="678733"/>
              </a:xfrm>
              <a:prstGeom prst="rect">
                <a:avLst/>
              </a:prstGeom>
              <a:ln>
                <a:solidFill>
                  <a:srgbClr val="56C6D1"/>
                </a:solidFill>
                <a:headEnd/>
                <a:tailEnd/>
              </a:ln>
            </p:spPr>
            <p:style>
              <a:lnRef idx="2">
                <a:schemeClr val="accent3">
                  <a:shade val="50000"/>
                </a:schemeClr>
              </a:lnRef>
              <a:fillRef idx="1">
                <a:schemeClr val="accent3"/>
              </a:fillRef>
              <a:effectRef idx="0">
                <a:schemeClr val="accent3"/>
              </a:effectRef>
              <a:fontRef idx="minor">
                <a:schemeClr val="lt1"/>
              </a:fontRef>
            </p:style>
            <p:txBody>
              <a:bodyPr anchor="ctr"/>
              <a:lstStyle/>
              <a:p>
                <a:pPr lvl="1" algn="r" rtl="1"/>
                <a:r>
                  <a:rPr lang="fa-IR" sz="2000" dirty="0">
                    <a:solidFill>
                      <a:schemeClr val="bg1">
                        <a:lumMod val="65000"/>
                      </a:schemeClr>
                    </a:solidFill>
                    <a:latin typeface="Arial" pitchFamily="34" charset="0"/>
                    <a:ea typeface="ＭＳ Ｐゴシック" pitchFamily="-97" charset="-128"/>
                    <a:cs typeface="B Yekan" pitchFamily="2" charset="-78"/>
                  </a:rPr>
                  <a:t>واقع در شمال غربی شیراز </a:t>
                </a:r>
                <a:endParaRPr lang="en-US" sz="2000" dirty="0">
                  <a:solidFill>
                    <a:schemeClr val="bg1">
                      <a:lumMod val="65000"/>
                    </a:schemeClr>
                  </a:solidFill>
                  <a:latin typeface="Arial" pitchFamily="34" charset="0"/>
                  <a:ea typeface="ＭＳ Ｐゴシック" pitchFamily="-97" charset="-128"/>
                  <a:cs typeface="B Yekan" pitchFamily="2" charset="-78"/>
                </a:endParaRPr>
              </a:p>
            </p:txBody>
          </p:sp>
          <p:sp>
            <p:nvSpPr>
              <p:cNvPr id="12" name="Rektangel 30"/>
              <p:cNvSpPr>
                <a:spLocks noChangeArrowheads="1"/>
              </p:cNvSpPr>
              <p:nvPr/>
            </p:nvSpPr>
            <p:spPr bwMode="auto">
              <a:xfrm>
                <a:off x="1022258" y="3578581"/>
                <a:ext cx="6391670" cy="678733"/>
              </a:xfrm>
              <a:prstGeom prst="rect">
                <a:avLst/>
              </a:prstGeom>
              <a:ln>
                <a:solidFill>
                  <a:srgbClr val="56C6D1"/>
                </a:solidFill>
                <a:headEnd/>
                <a:tailEnd/>
              </a:ln>
            </p:spPr>
            <p:style>
              <a:lnRef idx="2">
                <a:schemeClr val="accent3">
                  <a:shade val="50000"/>
                </a:schemeClr>
              </a:lnRef>
              <a:fillRef idx="1">
                <a:schemeClr val="accent3"/>
              </a:fillRef>
              <a:effectRef idx="0">
                <a:schemeClr val="accent3"/>
              </a:effectRef>
              <a:fontRef idx="minor">
                <a:schemeClr val="lt1"/>
              </a:fontRef>
            </p:style>
            <p:txBody>
              <a:bodyPr anchor="ctr"/>
              <a:lstStyle/>
              <a:p>
                <a:pPr lvl="1" algn="r" rtl="1"/>
                <a:r>
                  <a:rPr lang="fa-IR" sz="2000" dirty="0">
                    <a:solidFill>
                      <a:schemeClr val="bg1">
                        <a:lumMod val="65000"/>
                      </a:schemeClr>
                    </a:solidFill>
                    <a:latin typeface="Arial" pitchFamily="34" charset="0"/>
                    <a:ea typeface="ＭＳ Ｐゴシック" pitchFamily="-97" charset="-128"/>
                    <a:cs typeface="B Yekan" pitchFamily="2" charset="-78"/>
                  </a:rPr>
                  <a:t>سرمایه ثبتی شرکت	           </a:t>
                </a:r>
                <a:r>
                  <a:rPr lang="en-US" sz="2000" dirty="0">
                    <a:solidFill>
                      <a:schemeClr val="bg1">
                        <a:lumMod val="65000"/>
                      </a:schemeClr>
                    </a:solidFill>
                    <a:latin typeface="Arial" pitchFamily="34" charset="0"/>
                    <a:ea typeface="ＭＳ Ｐゴシック" pitchFamily="-97" charset="-128"/>
                    <a:cs typeface="B Yekan" pitchFamily="2" charset="-78"/>
                  </a:rPr>
                  <a:t>   </a:t>
                </a:r>
                <a:r>
                  <a:rPr lang="fa-IR" sz="2000" dirty="0">
                    <a:solidFill>
                      <a:schemeClr val="bg1">
                        <a:lumMod val="65000"/>
                      </a:schemeClr>
                    </a:solidFill>
                    <a:latin typeface="Arial" pitchFamily="34" charset="0"/>
                    <a:ea typeface="ＭＳ Ｐゴシック" pitchFamily="-97" charset="-128"/>
                    <a:cs typeface="B Yekan" pitchFamily="2" charset="-78"/>
                  </a:rPr>
                  <a:t>   120 میلیارد ریال</a:t>
                </a:r>
                <a:endParaRPr lang="en-US" sz="2000" dirty="0">
                  <a:solidFill>
                    <a:schemeClr val="bg1">
                      <a:lumMod val="65000"/>
                    </a:schemeClr>
                  </a:solidFill>
                  <a:latin typeface="Arial" pitchFamily="34" charset="0"/>
                  <a:ea typeface="ＭＳ Ｐゴシック" pitchFamily="-97" charset="-128"/>
                  <a:cs typeface="B Yekan" pitchFamily="2" charset="-78"/>
                </a:endParaRPr>
              </a:p>
            </p:txBody>
          </p:sp>
        </p:grpSp>
        <p:sp>
          <p:nvSpPr>
            <p:cNvPr id="13" name="Rektangel 30"/>
            <p:cNvSpPr>
              <a:spLocks noChangeArrowheads="1"/>
            </p:cNvSpPr>
            <p:nvPr/>
          </p:nvSpPr>
          <p:spPr bwMode="auto">
            <a:xfrm>
              <a:off x="921666" y="4359961"/>
              <a:ext cx="6391670" cy="678733"/>
            </a:xfrm>
            <a:prstGeom prst="rect">
              <a:avLst/>
            </a:prstGeom>
            <a:ln>
              <a:solidFill>
                <a:srgbClr val="56C6D1"/>
              </a:solidFill>
              <a:headEnd/>
              <a:tailEnd/>
            </a:ln>
          </p:spPr>
          <p:style>
            <a:lnRef idx="2">
              <a:schemeClr val="accent3">
                <a:shade val="50000"/>
              </a:schemeClr>
            </a:lnRef>
            <a:fillRef idx="1">
              <a:schemeClr val="accent3"/>
            </a:fillRef>
            <a:effectRef idx="0">
              <a:schemeClr val="accent3"/>
            </a:effectRef>
            <a:fontRef idx="minor">
              <a:schemeClr val="lt1"/>
            </a:fontRef>
          </p:style>
          <p:txBody>
            <a:bodyPr anchor="ctr"/>
            <a:lstStyle/>
            <a:p>
              <a:pPr lvl="1" algn="ctr" rtl="1"/>
              <a:r>
                <a:rPr lang="en-US" sz="2000" dirty="0">
                  <a:solidFill>
                    <a:schemeClr val="bg1">
                      <a:lumMod val="65000"/>
                    </a:schemeClr>
                  </a:solidFill>
                  <a:latin typeface="Arial" pitchFamily="34" charset="0"/>
                  <a:ea typeface="ＭＳ Ｐゴシック" pitchFamily="-97" charset="-128"/>
                  <a:cs typeface="B Yekan" pitchFamily="2" charset="-78"/>
                </a:rPr>
                <a:t>100</a:t>
              </a:r>
              <a:r>
                <a:rPr lang="fa-IR" sz="2000" dirty="0">
                  <a:solidFill>
                    <a:schemeClr val="bg1">
                      <a:lumMod val="65000"/>
                    </a:schemeClr>
                  </a:solidFill>
                  <a:latin typeface="Arial" pitchFamily="34" charset="0"/>
                  <a:ea typeface="ＭＳ Ｐゴシック" pitchFamily="-97" charset="-128"/>
                  <a:cs typeface="B Yekan" pitchFamily="2" charset="-78"/>
                </a:rPr>
                <a:t> نفر پرسنل تمام وقت  </a:t>
              </a:r>
              <a:r>
                <a:rPr lang="en-US" sz="2000" dirty="0">
                  <a:solidFill>
                    <a:schemeClr val="bg1">
                      <a:lumMod val="65000"/>
                    </a:schemeClr>
                  </a:solidFill>
                  <a:latin typeface="Arial" pitchFamily="34" charset="0"/>
                  <a:ea typeface="ＭＳ Ｐゴシック" pitchFamily="-97" charset="-128"/>
                  <a:cs typeface="B Yekan" pitchFamily="2" charset="-78"/>
                </a:rPr>
                <a:t>+</a:t>
              </a:r>
              <a:r>
                <a:rPr lang="fa-IR" sz="2000" dirty="0">
                  <a:solidFill>
                    <a:schemeClr val="bg1">
                      <a:lumMod val="65000"/>
                    </a:schemeClr>
                  </a:solidFill>
                  <a:latin typeface="Arial" pitchFamily="34" charset="0"/>
                  <a:ea typeface="ＭＳ Ｐゴシック" pitchFamily="-97" charset="-128"/>
                  <a:cs typeface="B Yekan" pitchFamily="2" charset="-78"/>
                </a:rPr>
                <a:t> معمولا بیش از 150 نفر پیمانکار</a:t>
              </a:r>
              <a:endParaRPr lang="en-US" sz="2000" dirty="0">
                <a:solidFill>
                  <a:schemeClr val="bg1">
                    <a:lumMod val="65000"/>
                  </a:schemeClr>
                </a:solidFill>
                <a:latin typeface="Arial" pitchFamily="34" charset="0"/>
                <a:ea typeface="ＭＳ Ｐゴシック" pitchFamily="-97" charset="-128"/>
                <a:cs typeface="B Yekan" pitchFamily="2" charset="-78"/>
              </a:endParaRPr>
            </a:p>
          </p:txBody>
        </p:sp>
      </p:grpSp>
    </p:spTree>
    <p:extLst>
      <p:ext uri="{BB962C8B-B14F-4D97-AF65-F5344CB8AC3E}">
        <p14:creationId xmlns:p14="http://schemas.microsoft.com/office/powerpoint/2010/main" val="664229157"/>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76236" y="921774"/>
            <a:ext cx="7162800" cy="5638800"/>
          </a:xfrm>
          <a:prstGeom prst="rect">
            <a:avLst/>
          </a:prstGeom>
          <a:noFill/>
          <a:ln>
            <a:noFill/>
            <a:headEnd/>
            <a:tailEnd/>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285750" indent="-285750" algn="r" rtl="1">
              <a:lnSpc>
                <a:spcPct val="250000"/>
              </a:lnSpc>
              <a:buClr>
                <a:srgbClr val="4BC1AD"/>
              </a:buClr>
              <a:buSzPct val="150000"/>
              <a:buFont typeface="Wingdings" pitchFamily="2" charset="2"/>
              <a:buChar char="ü"/>
            </a:pPr>
            <a:r>
              <a:rPr lang="fa-IR" sz="1500" dirty="0">
                <a:solidFill>
                  <a:schemeClr val="bg1">
                    <a:lumMod val="65000"/>
                  </a:schemeClr>
                </a:solidFill>
                <a:cs typeface="B Yekan" pitchFamily="2" charset="-78"/>
              </a:rPr>
              <a:t>حامی نهمین کنفرانس بین المللی دینامیک شاره ها – سال 84 و 89</a:t>
            </a:r>
            <a:endParaRPr lang="en-US" sz="1500" dirty="0">
              <a:solidFill>
                <a:schemeClr val="bg1">
                  <a:lumMod val="65000"/>
                </a:schemeClr>
              </a:solidFill>
              <a:cs typeface="B Yekan" pitchFamily="2" charset="-78"/>
            </a:endParaRPr>
          </a:p>
          <a:p>
            <a:pPr marL="285750" indent="-285750" algn="r" rtl="1">
              <a:lnSpc>
                <a:spcPct val="250000"/>
              </a:lnSpc>
              <a:buClr>
                <a:srgbClr val="4BC1AD"/>
              </a:buClr>
              <a:buSzPct val="150000"/>
              <a:buFont typeface="Wingdings" pitchFamily="2" charset="2"/>
              <a:buChar char="ü"/>
            </a:pPr>
            <a:r>
              <a:rPr lang="fa-IR" sz="1500" dirty="0">
                <a:solidFill>
                  <a:schemeClr val="bg1">
                    <a:lumMod val="65000"/>
                  </a:schemeClr>
                </a:solidFill>
                <a:cs typeface="B Yekan" pitchFamily="2" charset="-78"/>
              </a:rPr>
              <a:t>حامی دومین جشنواره تحقیقات دانشجویی و ایده های برتر – سال 86</a:t>
            </a:r>
            <a:endParaRPr lang="en-US" sz="1500" dirty="0">
              <a:solidFill>
                <a:schemeClr val="bg1">
                  <a:lumMod val="65000"/>
                </a:schemeClr>
              </a:solidFill>
              <a:cs typeface="B Yekan" pitchFamily="2" charset="-78"/>
            </a:endParaRPr>
          </a:p>
          <a:p>
            <a:pPr marL="285750" indent="-285750" algn="r" rtl="1">
              <a:lnSpc>
                <a:spcPct val="250000"/>
              </a:lnSpc>
              <a:buClr>
                <a:srgbClr val="4BC1AD"/>
              </a:buClr>
              <a:buSzPct val="150000"/>
              <a:buFont typeface="Wingdings" pitchFamily="2" charset="2"/>
              <a:buChar char="ü"/>
            </a:pPr>
            <a:r>
              <a:rPr lang="fa-IR" sz="1500" dirty="0">
                <a:solidFill>
                  <a:schemeClr val="bg1">
                    <a:lumMod val="65000"/>
                  </a:schemeClr>
                </a:solidFill>
                <a:cs typeface="B Yekan" pitchFamily="2" charset="-78"/>
              </a:rPr>
              <a:t>حامی اصلی گردهمایی و کنفرانس تخصصی مبدل حرارتی در ایران – سال 88 الی  1400</a:t>
            </a:r>
            <a:endParaRPr lang="en-US" sz="1500" dirty="0">
              <a:solidFill>
                <a:schemeClr val="bg1">
                  <a:lumMod val="65000"/>
                </a:schemeClr>
              </a:solidFill>
              <a:cs typeface="B Yekan" pitchFamily="2" charset="-78"/>
            </a:endParaRPr>
          </a:p>
          <a:p>
            <a:pPr marL="285750" indent="-285750" algn="r" rtl="1">
              <a:lnSpc>
                <a:spcPct val="250000"/>
              </a:lnSpc>
              <a:buClr>
                <a:srgbClr val="4BC1AD"/>
              </a:buClr>
              <a:buSzPct val="150000"/>
              <a:buFont typeface="Wingdings" pitchFamily="2" charset="2"/>
              <a:buChar char="ü"/>
            </a:pPr>
            <a:r>
              <a:rPr lang="fa-IR" sz="1500" dirty="0">
                <a:solidFill>
                  <a:schemeClr val="bg1">
                    <a:lumMod val="65000"/>
                  </a:schemeClr>
                </a:solidFill>
                <a:cs typeface="B Yekan" pitchFamily="2" charset="-78"/>
              </a:rPr>
              <a:t>حامی کنفرانس های اصول مدیریت و مدیریت استراتژیک در فارس</a:t>
            </a:r>
          </a:p>
          <a:p>
            <a:pPr marL="285750" indent="-285750" algn="r" rtl="1">
              <a:lnSpc>
                <a:spcPct val="250000"/>
              </a:lnSpc>
              <a:buClr>
                <a:srgbClr val="4BC1AD"/>
              </a:buClr>
              <a:buSzPct val="150000"/>
              <a:buFont typeface="Wingdings" pitchFamily="2" charset="2"/>
              <a:buChar char="ü"/>
            </a:pPr>
            <a:r>
              <a:rPr lang="fa-IR" sz="1500" dirty="0">
                <a:solidFill>
                  <a:schemeClr val="bg1">
                    <a:lumMod val="65000"/>
                  </a:schemeClr>
                </a:solidFill>
                <a:cs typeface="B Yekan" pitchFamily="2" charset="-78"/>
              </a:rPr>
              <a:t>حامی تیم رباتیک پارسیان دانشگاه امیر کبیر</a:t>
            </a:r>
          </a:p>
          <a:p>
            <a:pPr marL="285750" indent="-285750" algn="r" rtl="1">
              <a:lnSpc>
                <a:spcPct val="250000"/>
              </a:lnSpc>
              <a:buClr>
                <a:srgbClr val="4BC1AD"/>
              </a:buClr>
              <a:buSzPct val="150000"/>
              <a:buFont typeface="Wingdings" pitchFamily="2" charset="2"/>
              <a:buChar char="ü"/>
            </a:pPr>
            <a:r>
              <a:rPr lang="fa-IR" sz="1500" dirty="0">
                <a:solidFill>
                  <a:schemeClr val="bg1">
                    <a:lumMod val="65000"/>
                  </a:schemeClr>
                </a:solidFill>
                <a:cs typeface="B Yekan" pitchFamily="2" charset="-78"/>
              </a:rPr>
              <a:t>حامی تئاتر و موسیقی و سینما</a:t>
            </a:r>
          </a:p>
          <a:p>
            <a:pPr marL="285750" indent="-285750" algn="r" rtl="1">
              <a:lnSpc>
                <a:spcPct val="250000"/>
              </a:lnSpc>
              <a:buClr>
                <a:srgbClr val="4BC1AD"/>
              </a:buClr>
              <a:buSzPct val="150000"/>
              <a:buFont typeface="Wingdings" pitchFamily="2" charset="2"/>
              <a:buChar char="ü"/>
            </a:pPr>
            <a:r>
              <a:rPr lang="fa-IR" sz="1500" dirty="0">
                <a:solidFill>
                  <a:schemeClr val="bg1">
                    <a:lumMod val="65000"/>
                  </a:schemeClr>
                </a:solidFill>
                <a:cs typeface="B Yekan" pitchFamily="2" charset="-78"/>
              </a:rPr>
              <a:t>حامی موسسه های خیریه محک و تلاش</a:t>
            </a:r>
          </a:p>
          <a:p>
            <a:pPr marL="285750" indent="-285750" algn="r" rtl="1">
              <a:lnSpc>
                <a:spcPct val="250000"/>
              </a:lnSpc>
              <a:buClr>
                <a:srgbClr val="4BC1AD"/>
              </a:buClr>
              <a:buSzPct val="150000"/>
              <a:buFont typeface="Wingdings" pitchFamily="2" charset="2"/>
              <a:buChar char="ü"/>
            </a:pPr>
            <a:r>
              <a:rPr lang="fa-IR" sz="1500" dirty="0">
                <a:solidFill>
                  <a:schemeClr val="bg1">
                    <a:lumMod val="65000"/>
                  </a:schemeClr>
                </a:solidFill>
                <a:cs typeface="B Yekan" pitchFamily="2" charset="-78"/>
              </a:rPr>
              <a:t>حامی کنسرت های موسیقی از جمله شهرام ناظری و علیرضا قربانی و رویدادهای هنری</a:t>
            </a:r>
          </a:p>
          <a:p>
            <a:pPr marL="285750" indent="-285750" algn="r" rtl="1">
              <a:lnSpc>
                <a:spcPct val="250000"/>
              </a:lnSpc>
              <a:buClr>
                <a:srgbClr val="4BC1AD"/>
              </a:buClr>
              <a:buSzPct val="150000"/>
              <a:buFont typeface="Wingdings" pitchFamily="2" charset="2"/>
              <a:buChar char="ü"/>
            </a:pPr>
            <a:r>
              <a:rPr lang="fa-IR" sz="1500" dirty="0">
                <a:solidFill>
                  <a:schemeClr val="bg1">
                    <a:lumMod val="65000"/>
                  </a:schemeClr>
                </a:solidFill>
                <a:cs typeface="B Yekan" pitchFamily="2" charset="-78"/>
              </a:rPr>
              <a:t>مشارکت و پشتیبانی از رویدادهای فناوری و نوآوری استان فارس</a:t>
            </a:r>
          </a:p>
          <a:p>
            <a:pPr marL="285750" indent="-285750" algn="r" rtl="1">
              <a:lnSpc>
                <a:spcPct val="250000"/>
              </a:lnSpc>
              <a:buClr>
                <a:srgbClr val="4BC1AD"/>
              </a:buClr>
              <a:buSzPct val="150000"/>
              <a:buFont typeface="Wingdings" pitchFamily="2" charset="2"/>
              <a:buChar char="ü"/>
            </a:pPr>
            <a:endParaRPr lang="fa-IR" sz="1600" dirty="0">
              <a:solidFill>
                <a:schemeClr val="tx1"/>
              </a:solidFill>
              <a:cs typeface="B Yekan" pitchFamily="2" charset="-78"/>
            </a:endParaRPr>
          </a:p>
        </p:txBody>
      </p:sp>
      <p:sp>
        <p:nvSpPr>
          <p:cNvPr id="14" name="Title 1"/>
          <p:cNvSpPr txBox="1">
            <a:spLocks/>
          </p:cNvSpPr>
          <p:nvPr/>
        </p:nvSpPr>
        <p:spPr bwMode="auto">
          <a:xfrm>
            <a:off x="4773305" y="186630"/>
            <a:ext cx="2970513" cy="735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124" tIns="42055" rIns="84124" bIns="42055" numCol="1" anchor="ctr" anchorCtr="0" compatLnSpc="1">
            <a:prstTxWarp prst="textNoShape">
              <a:avLst/>
            </a:prstTxWarp>
          </a:bodyPr>
          <a:lstStyle>
            <a:lvl1pPr algn="ctr" defTabSz="846912" rtl="0" eaLnBrk="1" fontAlgn="base" hangingPunct="1">
              <a:spcBef>
                <a:spcPct val="0"/>
              </a:spcBef>
              <a:spcAft>
                <a:spcPct val="0"/>
              </a:spcAft>
              <a:defRPr sz="4100">
                <a:solidFill>
                  <a:schemeClr val="tx1"/>
                </a:solidFill>
                <a:latin typeface="+mj-lt"/>
                <a:ea typeface="+mj-ea"/>
                <a:cs typeface="+mj-cs"/>
              </a:defRPr>
            </a:lvl1pPr>
            <a:lvl2pPr algn="ctr" defTabSz="846912" rtl="0" eaLnBrk="1" fontAlgn="base" hangingPunct="1">
              <a:spcBef>
                <a:spcPct val="0"/>
              </a:spcBef>
              <a:spcAft>
                <a:spcPct val="0"/>
              </a:spcAft>
              <a:defRPr sz="4100">
                <a:solidFill>
                  <a:schemeClr val="tx1"/>
                </a:solidFill>
                <a:latin typeface="Calibri" pitchFamily="34" charset="0"/>
                <a:cs typeface="Arial" charset="0"/>
              </a:defRPr>
            </a:lvl2pPr>
            <a:lvl3pPr algn="ctr" defTabSz="846912" rtl="0" eaLnBrk="1" fontAlgn="base" hangingPunct="1">
              <a:spcBef>
                <a:spcPct val="0"/>
              </a:spcBef>
              <a:spcAft>
                <a:spcPct val="0"/>
              </a:spcAft>
              <a:defRPr sz="4100">
                <a:solidFill>
                  <a:schemeClr val="tx1"/>
                </a:solidFill>
                <a:latin typeface="Calibri" pitchFamily="34" charset="0"/>
                <a:cs typeface="Arial" charset="0"/>
              </a:defRPr>
            </a:lvl3pPr>
            <a:lvl4pPr algn="ctr" defTabSz="846912" rtl="0" eaLnBrk="1" fontAlgn="base" hangingPunct="1">
              <a:spcBef>
                <a:spcPct val="0"/>
              </a:spcBef>
              <a:spcAft>
                <a:spcPct val="0"/>
              </a:spcAft>
              <a:defRPr sz="4100">
                <a:solidFill>
                  <a:schemeClr val="tx1"/>
                </a:solidFill>
                <a:latin typeface="Calibri" pitchFamily="34" charset="0"/>
                <a:cs typeface="Arial" charset="0"/>
              </a:defRPr>
            </a:lvl4pPr>
            <a:lvl5pPr algn="ctr" defTabSz="846912" rtl="0" eaLnBrk="1" fontAlgn="base" hangingPunct="1">
              <a:spcBef>
                <a:spcPct val="0"/>
              </a:spcBef>
              <a:spcAft>
                <a:spcPct val="0"/>
              </a:spcAft>
              <a:defRPr sz="4100">
                <a:solidFill>
                  <a:schemeClr val="tx1"/>
                </a:solidFill>
                <a:latin typeface="Calibri" pitchFamily="34" charset="0"/>
                <a:cs typeface="Arial" charset="0"/>
              </a:defRPr>
            </a:lvl5pPr>
            <a:lvl6pPr marL="382905" algn="ctr" defTabSz="846912" rtl="0" eaLnBrk="1" fontAlgn="base" hangingPunct="1">
              <a:spcBef>
                <a:spcPct val="0"/>
              </a:spcBef>
              <a:spcAft>
                <a:spcPct val="0"/>
              </a:spcAft>
              <a:defRPr sz="4100">
                <a:solidFill>
                  <a:schemeClr val="tx1"/>
                </a:solidFill>
                <a:latin typeface="Calibri" pitchFamily="34" charset="0"/>
                <a:cs typeface="Arial" charset="0"/>
              </a:defRPr>
            </a:lvl6pPr>
            <a:lvl7pPr marL="765810" algn="ctr" defTabSz="846912" rtl="0" eaLnBrk="1" fontAlgn="base" hangingPunct="1">
              <a:spcBef>
                <a:spcPct val="0"/>
              </a:spcBef>
              <a:spcAft>
                <a:spcPct val="0"/>
              </a:spcAft>
              <a:defRPr sz="4100">
                <a:solidFill>
                  <a:schemeClr val="tx1"/>
                </a:solidFill>
                <a:latin typeface="Calibri" pitchFamily="34" charset="0"/>
                <a:cs typeface="Arial" charset="0"/>
              </a:defRPr>
            </a:lvl7pPr>
            <a:lvl8pPr marL="1148715" algn="ctr" defTabSz="846912" rtl="0" eaLnBrk="1" fontAlgn="base" hangingPunct="1">
              <a:spcBef>
                <a:spcPct val="0"/>
              </a:spcBef>
              <a:spcAft>
                <a:spcPct val="0"/>
              </a:spcAft>
              <a:defRPr sz="4100">
                <a:solidFill>
                  <a:schemeClr val="tx1"/>
                </a:solidFill>
                <a:latin typeface="Calibri" pitchFamily="34" charset="0"/>
                <a:cs typeface="Arial" charset="0"/>
              </a:defRPr>
            </a:lvl8pPr>
            <a:lvl9pPr marL="1531620" algn="ctr" defTabSz="846912" rtl="0" eaLnBrk="1" fontAlgn="base" hangingPunct="1">
              <a:spcBef>
                <a:spcPct val="0"/>
              </a:spcBef>
              <a:spcAft>
                <a:spcPct val="0"/>
              </a:spcAft>
              <a:defRPr sz="4100">
                <a:solidFill>
                  <a:schemeClr val="tx1"/>
                </a:solidFill>
                <a:latin typeface="Calibri" pitchFamily="34" charset="0"/>
                <a:cs typeface="Arial" charset="0"/>
              </a:defRPr>
            </a:lvl9pPr>
          </a:lstStyle>
          <a:p>
            <a:r>
              <a:rPr lang="fa-IR" sz="2400" b="1" dirty="0">
                <a:solidFill>
                  <a:schemeClr val="bg1">
                    <a:lumMod val="65000"/>
                  </a:schemeClr>
                </a:solidFill>
                <a:latin typeface="w_Yekan" panose="02000500000000020004" pitchFamily="2" charset="-78"/>
                <a:cs typeface="B Yekan" panose="00000400000000000000" pitchFamily="2" charset="-78"/>
              </a:rPr>
              <a:t>فعالیت های اجتماعی</a:t>
            </a:r>
            <a:endParaRPr lang="en-US" sz="2400" b="1" dirty="0">
              <a:solidFill>
                <a:schemeClr val="bg1">
                  <a:lumMod val="65000"/>
                </a:schemeClr>
              </a:solidFill>
              <a:latin typeface="w_Yekan" panose="02000500000000020004" pitchFamily="2" charset="-78"/>
              <a:cs typeface="B Yekan" panose="00000400000000000000" pitchFamily="2" charset="-78"/>
            </a:endParaRPr>
          </a:p>
        </p:txBody>
      </p:sp>
      <p:pic>
        <p:nvPicPr>
          <p:cNvPr id="2051" name="Picture 3" descr="C:\Users\sa.tavakoli\Desktop\im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5595258"/>
            <a:ext cx="1094191" cy="8817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6616"/>
          <a:stretch/>
        </p:blipFill>
        <p:spPr>
          <a:xfrm>
            <a:off x="7696172" y="152400"/>
            <a:ext cx="1306426" cy="762000"/>
          </a:xfrm>
          <a:prstGeom prst="rect">
            <a:avLst/>
          </a:prstGeom>
        </p:spPr>
      </p:pic>
    </p:spTree>
    <p:extLst>
      <p:ext uri="{BB962C8B-B14F-4D97-AF65-F5344CB8AC3E}">
        <p14:creationId xmlns:p14="http://schemas.microsoft.com/office/powerpoint/2010/main" val="2375942866"/>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PR\PiX\HQ PiX\DSC_035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525000" cy="765228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3"/>
          <p:cNvSpPr txBox="1">
            <a:spLocks/>
          </p:cNvSpPr>
          <p:nvPr/>
        </p:nvSpPr>
        <p:spPr>
          <a:xfrm>
            <a:off x="876300" y="3302923"/>
            <a:ext cx="2743200" cy="523220"/>
          </a:xfrm>
          <a:prstGeom prst="rect">
            <a:avLst/>
          </a:prstGeom>
        </p:spPr>
        <p:txBody>
          <a:bodyPr vert="horz" lIns="91440" tIns="45720" rIns="91440" bIns="45720" rtlCol="0" anchor="ctr">
            <a:noAutofit/>
          </a:bodyPr>
          <a:lstStyle>
            <a:defPPr>
              <a:defRPr lang="en-US"/>
            </a:defPPr>
            <a:lvl1pPr>
              <a:spcBef>
                <a:spcPct val="0"/>
              </a:spcBef>
              <a:buNone/>
              <a:defRPr sz="2800" b="1">
                <a:solidFill>
                  <a:schemeClr val="tx1">
                    <a:lumMod val="50000"/>
                    <a:lumOff val="50000"/>
                  </a:schemeClr>
                </a:solidFill>
                <a:effectLst>
                  <a:outerShdw blurRad="38100" dist="38100" dir="2700000" algn="tl">
                    <a:srgbClr val="000000">
                      <a:alpha val="43137"/>
                    </a:srgbClr>
                  </a:outerShdw>
                </a:effectLst>
                <a:latin typeface="Palatino" pitchFamily="18" charset="0"/>
                <a:ea typeface="+mj-ea"/>
                <a:cs typeface="B Yekan" pitchFamily="2" charset="-78"/>
              </a:defRPr>
            </a:lvl1pPr>
          </a:lstStyle>
          <a:p>
            <a:r>
              <a:rPr lang="en-US" sz="4000" dirty="0">
                <a:solidFill>
                  <a:schemeClr val="bg1"/>
                </a:solidFill>
                <a:effectLst/>
                <a:latin typeface="Nirmala UI" panose="020B0502040204020203" pitchFamily="34" charset="0"/>
                <a:cs typeface="Nirmala UI" panose="020B0502040204020203" pitchFamily="34" charset="0"/>
              </a:rPr>
              <a:t>Thank you</a:t>
            </a:r>
          </a:p>
        </p:txBody>
      </p:sp>
      <p:sp>
        <p:nvSpPr>
          <p:cNvPr id="4" name="Title 3">
            <a:extLst>
              <a:ext uri="{FF2B5EF4-FFF2-40B4-BE49-F238E27FC236}">
                <a16:creationId xmlns:a16="http://schemas.microsoft.com/office/drawing/2014/main" id="{BF24FE77-36C0-4735-A4F8-EF2C08A6F3A2}"/>
              </a:ext>
            </a:extLst>
          </p:cNvPr>
          <p:cNvSpPr txBox="1">
            <a:spLocks/>
          </p:cNvSpPr>
          <p:nvPr/>
        </p:nvSpPr>
        <p:spPr>
          <a:xfrm>
            <a:off x="609600" y="3962400"/>
            <a:ext cx="3276600" cy="523220"/>
          </a:xfrm>
          <a:prstGeom prst="rect">
            <a:avLst/>
          </a:prstGeom>
        </p:spPr>
        <p:txBody>
          <a:bodyPr vert="horz" lIns="91440" tIns="45720" rIns="91440" bIns="45720" rtlCol="0" anchor="ctr">
            <a:noAutofit/>
          </a:bodyPr>
          <a:lstStyle>
            <a:defPPr>
              <a:defRPr lang="en-US"/>
            </a:defPPr>
            <a:lvl1pPr>
              <a:spcBef>
                <a:spcPct val="0"/>
              </a:spcBef>
              <a:buNone/>
              <a:defRPr sz="2800" b="1">
                <a:solidFill>
                  <a:schemeClr val="tx1">
                    <a:lumMod val="50000"/>
                    <a:lumOff val="50000"/>
                  </a:schemeClr>
                </a:solidFill>
                <a:effectLst>
                  <a:outerShdw blurRad="38100" dist="38100" dir="2700000" algn="tl">
                    <a:srgbClr val="000000">
                      <a:alpha val="43137"/>
                    </a:srgbClr>
                  </a:outerShdw>
                </a:effectLst>
                <a:latin typeface="Palatino" pitchFamily="18" charset="0"/>
                <a:ea typeface="+mj-ea"/>
                <a:cs typeface="B Yekan" pitchFamily="2" charset="-78"/>
              </a:defRPr>
            </a:lvl1pPr>
          </a:lstStyle>
          <a:p>
            <a:r>
              <a:rPr lang="fa-IR" sz="4000" dirty="0">
                <a:solidFill>
                  <a:schemeClr val="bg1"/>
                </a:solidFill>
                <a:effectLst/>
                <a:latin typeface="Nirmala UI" panose="020B0502040204020203" pitchFamily="34" charset="0"/>
              </a:rPr>
              <a:t>با سپاس فراوان</a:t>
            </a:r>
            <a:endParaRPr lang="en-US" sz="4000" dirty="0">
              <a:solidFill>
                <a:schemeClr val="bg1"/>
              </a:solidFill>
              <a:effectLst/>
              <a:latin typeface="Nirmala UI" panose="020B0502040204020203" pitchFamily="34" charset="0"/>
            </a:endParaRPr>
          </a:p>
        </p:txBody>
      </p:sp>
    </p:spTree>
    <p:extLst>
      <p:ext uri="{BB962C8B-B14F-4D97-AF65-F5344CB8AC3E}">
        <p14:creationId xmlns:p14="http://schemas.microsoft.com/office/powerpoint/2010/main" val="308604373"/>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a:xfrm>
            <a:off x="3429000" y="445302"/>
            <a:ext cx="4066924" cy="763012"/>
          </a:xfrm>
          <a:effectLst>
            <a:innerShdw blurRad="63500" dist="50800" dir="18900000">
              <a:prstClr val="black">
                <a:alpha val="50000"/>
              </a:prstClr>
            </a:innerShdw>
          </a:effectLst>
        </p:spPr>
        <p:txBody>
          <a:bodyPr/>
          <a:lstStyle/>
          <a:p>
            <a:pPr algn="r" rtl="1"/>
            <a:r>
              <a:rPr lang="fa-IR" sz="2400" b="1" dirty="0">
                <a:solidFill>
                  <a:schemeClr val="bg1">
                    <a:lumMod val="65000"/>
                  </a:schemeClr>
                </a:solidFill>
                <a:latin typeface="w_Yekan" panose="02000500000000020004" pitchFamily="2" charset="-78"/>
                <a:cs typeface="B Yekan" panose="00000400000000000000" pitchFamily="2" charset="-78"/>
              </a:rPr>
              <a:t>گروه فناوری های فراسرمایش آبان</a:t>
            </a:r>
            <a:br>
              <a:rPr lang="fa-IR" sz="1800" b="1" dirty="0">
                <a:solidFill>
                  <a:schemeClr val="bg1">
                    <a:lumMod val="65000"/>
                  </a:schemeClr>
                </a:solidFill>
                <a:latin typeface="w_Yekan" panose="02000500000000020004" pitchFamily="2" charset="-78"/>
                <a:cs typeface="B Yekan" panose="00000400000000000000" pitchFamily="2" charset="-78"/>
              </a:rPr>
            </a:br>
            <a:br>
              <a:rPr lang="fa-IR" sz="1800" b="1" dirty="0">
                <a:solidFill>
                  <a:schemeClr val="bg1">
                    <a:lumMod val="65000"/>
                  </a:schemeClr>
                </a:solidFill>
                <a:latin typeface="w_Yekan" panose="02000500000000020004" pitchFamily="2" charset="-78"/>
                <a:cs typeface="B Yekan" panose="00000400000000000000" pitchFamily="2" charset="-78"/>
              </a:rPr>
            </a:br>
            <a:r>
              <a:rPr lang="fa-IR" sz="1500" dirty="0">
                <a:solidFill>
                  <a:schemeClr val="bg1">
                    <a:lumMod val="65000"/>
                  </a:schemeClr>
                </a:solidFill>
                <a:latin typeface="w_Yekan" panose="02000500000000020004" pitchFamily="2" charset="-78"/>
                <a:cs typeface="B Yekan" panose="00000400000000000000" pitchFamily="2" charset="-78"/>
              </a:rPr>
              <a:t>مدیریت فناوری و طراحی تجهیزات کرایوژنیک (فراسرما) </a:t>
            </a:r>
            <a:endParaRPr lang="en-US" sz="1500" dirty="0">
              <a:solidFill>
                <a:schemeClr val="bg1">
                  <a:lumMod val="65000"/>
                </a:schemeClr>
              </a:solidFill>
              <a:latin typeface="w_Yekan" panose="02000500000000020004" pitchFamily="2" charset="-78"/>
              <a:cs typeface="B Yekan" panose="00000400000000000000" pitchFamily="2" charset="-78"/>
            </a:endParaRP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8444" b="25746"/>
          <a:stretch/>
        </p:blipFill>
        <p:spPr bwMode="auto">
          <a:xfrm>
            <a:off x="90856" y="1981200"/>
            <a:ext cx="7429131"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7496" y="5943600"/>
            <a:ext cx="1284160" cy="905338"/>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67496" y="5029200"/>
            <a:ext cx="1284160" cy="876725"/>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68518" y="4038600"/>
            <a:ext cx="1284625" cy="953953"/>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72844" y="3143411"/>
            <a:ext cx="1288591" cy="868760"/>
          </a:xfrm>
          <a:prstGeom prst="rect">
            <a:avLst/>
          </a:prstGeom>
        </p:spPr>
      </p:pic>
      <p:pic>
        <p:nvPicPr>
          <p:cNvPr id="24" name="Picture 2" descr="D:\Drive F.Zare\فارس نیرو\Steel Structure Pictures 1\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82901" y="2133600"/>
            <a:ext cx="1293939" cy="96055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5"/>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25532"/>
          <a:stretch/>
        </p:blipFill>
        <p:spPr bwMode="auto">
          <a:xfrm>
            <a:off x="7782901" y="953512"/>
            <a:ext cx="1293939" cy="1131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a:extLst>
              <a:ext uri="{FF2B5EF4-FFF2-40B4-BE49-F238E27FC236}">
                <a16:creationId xmlns:a16="http://schemas.microsoft.com/office/drawing/2014/main" id="{36A256A5-8F84-4DAB-A08B-C7C7689E3EB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2974" y="159557"/>
            <a:ext cx="1148019" cy="981732"/>
          </a:xfrm>
          <a:prstGeom prst="rect">
            <a:avLst/>
          </a:prstGeom>
        </p:spPr>
      </p:pic>
    </p:spTree>
    <p:extLst>
      <p:ext uri="{BB962C8B-B14F-4D97-AF65-F5344CB8AC3E}">
        <p14:creationId xmlns:p14="http://schemas.microsoft.com/office/powerpoint/2010/main" val="1706105028"/>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1000"/>
                                        <p:tgtEl>
                                          <p:spTgt spid="16"/>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098"/>
                                        </p:tgtEl>
                                        <p:attrNameLst>
                                          <p:attrName>style.visibility</p:attrName>
                                        </p:attrNameLst>
                                      </p:cBhvr>
                                      <p:to>
                                        <p:strVal val="visible"/>
                                      </p:to>
                                    </p:set>
                                    <p:animEffect transition="in" filter="wipe(up)">
                                      <p:cBhvr>
                                        <p:cTn id="11"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5_Office Theme">
  <a:themeElements>
    <a:clrScheme name="5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FFFFFF"/>
      </a:hlink>
      <a:folHlink>
        <a:srgbClr val="FFFFFF"/>
      </a:folHlink>
    </a:clrScheme>
    <a:fontScheme name="5_Office Theme">
      <a:majorFont>
        <a:latin typeface="Calibri"/>
        <a:ea typeface=""/>
        <a:cs typeface="Arial"/>
      </a:majorFont>
      <a:minorFont>
        <a:latin typeface="Calibri"/>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5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FFFFFF"/>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Office Theme">
  <a:themeElements>
    <a:clrScheme name="5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FFFFFF"/>
      </a:hlink>
      <a:folHlink>
        <a:srgbClr val="FFFFFF"/>
      </a:folHlink>
    </a:clrScheme>
    <a:fontScheme name="5_Office Theme">
      <a:majorFont>
        <a:latin typeface="Calibri"/>
        <a:ea typeface=""/>
        <a:cs typeface="Arial"/>
      </a:majorFont>
      <a:minorFont>
        <a:latin typeface="Calibri"/>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5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FFFFFF"/>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PresentationPro_FreeSample</Template>
  <TotalTime>12992</TotalTime>
  <Words>2268</Words>
  <Application>Microsoft Office PowerPoint</Application>
  <PresentationFormat>On-screen Show (4:3)</PresentationFormat>
  <Paragraphs>366</Paragraphs>
  <Slides>81</Slides>
  <Notes>6</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81</vt:i4>
      </vt:variant>
    </vt:vector>
  </HeadingPairs>
  <TitlesOfParts>
    <vt:vector size="93" baseType="lpstr">
      <vt:lpstr>B Yekan</vt:lpstr>
      <vt:lpstr>w_Yekan</vt:lpstr>
      <vt:lpstr>Arial</vt:lpstr>
      <vt:lpstr>Palatino</vt:lpstr>
      <vt:lpstr>Calibri</vt:lpstr>
      <vt:lpstr>Nirmala UI</vt:lpstr>
      <vt:lpstr>Tw Cen MT Condensed</vt:lpstr>
      <vt:lpstr>Wingdings</vt:lpstr>
      <vt:lpstr>Homa</vt:lpstr>
      <vt:lpstr>Times New Roman</vt:lpstr>
      <vt:lpstr>5_Office Theme</vt:lpstr>
      <vt:lpstr>6_Office Theme</vt:lpstr>
      <vt:lpstr>PowerPoint Presentation</vt:lpstr>
      <vt:lpstr>PowerPoint Presentation</vt:lpstr>
      <vt:lpstr>شرکت کولر هوایی آبان   شرکت کولـر هوایـی آبـان با بیش از دو دهه تجربه ، شرکتی پیشـرو و فعال در حـوزه طراحی، مهندسی، تامین، ساخت، نصب، راه انـدازی انواع سیستم های خنک کننده صنعتی و تجهیزات فرایندی و مبدلهای حرارتی و ارائه خدمـات پس از فروش در صنایع نفت، گاز، پتروشیمی، نیروگاهی، معدنی، فولاد و غیره می باشد.</vt:lpstr>
      <vt:lpstr>PowerPoint Presentation</vt:lpstr>
      <vt:lpstr>گروه نوین آبان فن آور  طراحی، مهندسی و ساخت كندانسورهاي هواخنك طراحی و ساخت تیوب باندل پولر و تجهیزات تعمیرات و نگهداری مبدل های حرارتی</vt:lpstr>
      <vt:lpstr>PowerPoint Presentation</vt:lpstr>
      <vt:lpstr>مهندسی ساخت و نصب صنایع انرژی آبان  مهندسی، ساخت، نصب وراه اندازی پروژه های نفت، گاز، پتروشیمی و نیروگاه ها بهره برداری و نگهداری مجتمع های صنعتی  - O&amp;M  </vt:lpstr>
      <vt:lpstr>PowerPoint Presentation</vt:lpstr>
      <vt:lpstr>گروه فناوری های فراسرمایش آبان  مدیریت فناوری و طراحی تجهیزات کرایوژنیک (فراسرما) </vt:lpstr>
      <vt:lpstr>شرکت صنعتی سانتیگراد  تهویه و فیلتراسیون صنعتی تهویه ویژه و ناویژه متروها  تهویه تونل ها  واحدهای هواساز قابل استفاده در کارخانجات صنعتی مه پاش صنعتی طراحی و ساخت انواع لوور ها و دمپرها </vt:lpstr>
      <vt:lpstr> فارس نیرو  طراحی و تولید تابلوهای توزیع برق  سازه های فلزی تجهیزات نفت، گاز و نیروگاه ها   </vt:lpstr>
      <vt:lpstr>شرکت کولر هوایی آبان</vt:lpstr>
      <vt:lpstr>PowerPoint Presentation</vt:lpstr>
      <vt:lpstr>PowerPoint Presentation</vt:lpstr>
      <vt:lpstr>PowerPoint Presentation</vt:lpstr>
      <vt:lpstr>PowerPoint Presentation</vt:lpstr>
      <vt:lpstr>PowerPoint Presentation</vt:lpstr>
      <vt:lpstr>PowerPoint Presentation</vt:lpstr>
      <vt:lpstr>مـحصولات و خدمـات PRODUCTS and SERVICES</vt:lpstr>
      <vt:lpstr>Products:</vt:lpstr>
      <vt:lpstr>Products:</vt:lpstr>
      <vt:lpstr>Products:</vt:lpstr>
      <vt:lpstr>Products:</vt:lpstr>
      <vt:lpstr>Products: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Numerical Analysis CFD / FEA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Kaveh Kheiri Dizaji</dc:creator>
  <cp:lastModifiedBy>Keshavarz, Maryam</cp:lastModifiedBy>
  <cp:revision>431</cp:revision>
  <dcterms:created xsi:type="dcterms:W3CDTF">2014-01-13T06:23:18Z</dcterms:created>
  <dcterms:modified xsi:type="dcterms:W3CDTF">2026-02-17T09:35:11Z</dcterms:modified>
</cp:coreProperties>
</file>